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1" r:id="rId3"/>
    <p:sldId id="258" r:id="rId4"/>
    <p:sldId id="311" r:id="rId5"/>
    <p:sldId id="263" r:id="rId6"/>
    <p:sldId id="306" r:id="rId7"/>
    <p:sldId id="265" r:id="rId8"/>
    <p:sldId id="307" r:id="rId9"/>
    <p:sldId id="308" r:id="rId10"/>
    <p:sldId id="314" r:id="rId11"/>
    <p:sldId id="264" r:id="rId12"/>
    <p:sldId id="310" r:id="rId13"/>
    <p:sldId id="272" r:id="rId14"/>
    <p:sldId id="3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1020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4958C-2214-49AA-9E45-CCABCEFFA807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AEBCA-9326-428D-920F-0578F08517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42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3766e2b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3766e2b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78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34067f7e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34067f7e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401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49c50852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49c50852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49c50852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49c50852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34067f7e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34067f7e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083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49c50852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49c50852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4067f7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4067f7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079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49c50852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49c50852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49c50852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49c50852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196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49c50852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349c50852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3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0952-731D-E2A0-3B20-B465F9EB0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A989E-7D23-A568-AB92-73D94E8FC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69C6-2E42-C7D4-1C62-BEAEC405F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A28E9-D6EE-6DA7-E9EE-90567DAF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3EBB1-A251-2443-993F-1ADC0FA7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55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DD5A3-1955-3648-A2CB-CCC53F19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0A2B4-72FA-C9E7-391D-02DA89174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0CBFA-B702-00AB-04DA-4B62DDAE6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49AF8-CA13-5B5E-1A46-D19BD5C7C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27228-AF20-1FE5-E9B7-69212578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98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B6CD62-AF43-00EE-4362-1005FFB5D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C92E6-3984-7D25-A9D3-DD151DDB3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08827-DB73-71FC-FF51-F7E0850E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7975-E8BB-2060-EC1C-A1FDF7B91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30CD9-C388-E78A-8531-833070B0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78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951000" y="4637633"/>
            <a:ext cx="33884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2"/>
          </p:nvPr>
        </p:nvSpPr>
        <p:spPr>
          <a:xfrm>
            <a:off x="4401808" y="4637633"/>
            <a:ext cx="33884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3"/>
          </p:nvPr>
        </p:nvSpPr>
        <p:spPr>
          <a:xfrm>
            <a:off x="7852600" y="4637633"/>
            <a:ext cx="33884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ctrTitle"/>
          </p:nvPr>
        </p:nvSpPr>
        <p:spPr>
          <a:xfrm>
            <a:off x="951000" y="715636"/>
            <a:ext cx="10290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ubTitle" idx="4"/>
          </p:nvPr>
        </p:nvSpPr>
        <p:spPr>
          <a:xfrm>
            <a:off x="950951" y="4253733"/>
            <a:ext cx="3388400" cy="5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ubTitle" idx="5"/>
          </p:nvPr>
        </p:nvSpPr>
        <p:spPr>
          <a:xfrm>
            <a:off x="4401800" y="4253733"/>
            <a:ext cx="3388400" cy="5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6"/>
          </p:nvPr>
        </p:nvSpPr>
        <p:spPr>
          <a:xfrm>
            <a:off x="7852584" y="4253733"/>
            <a:ext cx="3388400" cy="5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949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2544567" y="2774165"/>
            <a:ext cx="3020000" cy="69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67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hasCustomPrompt="1"/>
          </p:nvPr>
        </p:nvSpPr>
        <p:spPr>
          <a:xfrm>
            <a:off x="1368541" y="2433533"/>
            <a:ext cx="1035200" cy="5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1368541" y="4617500"/>
            <a:ext cx="1035200" cy="56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3" hasCustomPrompt="1"/>
          </p:nvPr>
        </p:nvSpPr>
        <p:spPr>
          <a:xfrm>
            <a:off x="6572615" y="2433200"/>
            <a:ext cx="1035200" cy="5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6572615" y="4618033"/>
            <a:ext cx="1035200" cy="5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2544567" y="4964805"/>
            <a:ext cx="3020000" cy="6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67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7748633" y="2774101"/>
            <a:ext cx="3020000" cy="69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67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7"/>
          </p:nvPr>
        </p:nvSpPr>
        <p:spPr>
          <a:xfrm>
            <a:off x="7748633" y="4963717"/>
            <a:ext cx="3020000" cy="6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67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2544567" y="4133420"/>
            <a:ext cx="2654400" cy="7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7748633" y="4133383"/>
            <a:ext cx="2654400" cy="7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3"/>
          </p:nvPr>
        </p:nvSpPr>
        <p:spPr>
          <a:xfrm>
            <a:off x="2544567" y="1951465"/>
            <a:ext cx="2654400" cy="7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7748633" y="1951500"/>
            <a:ext cx="2654400" cy="7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15"/>
          </p:nvPr>
        </p:nvSpPr>
        <p:spPr>
          <a:xfrm>
            <a:off x="951000" y="715636"/>
            <a:ext cx="10290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5155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683067" y="1190667"/>
            <a:ext cx="4763200" cy="30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237833" y="5045467"/>
            <a:ext cx="5653600" cy="66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671968" y="1190667"/>
            <a:ext cx="2650400" cy="184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667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01341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1368633" y="2485633"/>
            <a:ext cx="5138800" cy="30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ubik Medium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1368633" y="1426600"/>
            <a:ext cx="4827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5040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 flipH="1">
            <a:off x="6872117" y="2498333"/>
            <a:ext cx="3570000" cy="30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 flipH="1">
            <a:off x="6872229" y="1439300"/>
            <a:ext cx="3570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2677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259433" y="3521400"/>
            <a:ext cx="4327200" cy="26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6605364" y="3521400"/>
            <a:ext cx="4327200" cy="26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1259500" y="2671867"/>
            <a:ext cx="4327200" cy="6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5333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6605333" y="2671867"/>
            <a:ext cx="4327200" cy="63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5333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5520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subTitle" idx="1"/>
          </p:nvPr>
        </p:nvSpPr>
        <p:spPr>
          <a:xfrm>
            <a:off x="1035400" y="4178233"/>
            <a:ext cx="3219200" cy="14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ubTitle" idx="2"/>
          </p:nvPr>
        </p:nvSpPr>
        <p:spPr>
          <a:xfrm>
            <a:off x="4486400" y="4178233"/>
            <a:ext cx="3219200" cy="14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3"/>
          </p:nvPr>
        </p:nvSpPr>
        <p:spPr>
          <a:xfrm>
            <a:off x="7937200" y="4178233"/>
            <a:ext cx="3219200" cy="14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ctrTitle"/>
          </p:nvPr>
        </p:nvSpPr>
        <p:spPr>
          <a:xfrm>
            <a:off x="951000" y="715636"/>
            <a:ext cx="102900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ubTitle" idx="4"/>
          </p:nvPr>
        </p:nvSpPr>
        <p:spPr>
          <a:xfrm>
            <a:off x="1035551" y="3339333"/>
            <a:ext cx="3219200" cy="5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5"/>
          </p:nvPr>
        </p:nvSpPr>
        <p:spPr>
          <a:xfrm>
            <a:off x="4486400" y="3339333"/>
            <a:ext cx="3219200" cy="5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6"/>
          </p:nvPr>
        </p:nvSpPr>
        <p:spPr>
          <a:xfrm>
            <a:off x="7937184" y="3339333"/>
            <a:ext cx="3219200" cy="58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2667" b="1">
                <a:latin typeface="Play"/>
                <a:ea typeface="Play"/>
                <a:cs typeface="Play"/>
                <a:sym typeface="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42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59BA-F257-2F9B-3B8E-3C4F520C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B232C-FB19-3103-931D-D916BECA8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6755E-AF63-519E-2F3A-1CB2F9DF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71D2C-1F08-53C2-263D-79074500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1E33C-9ECF-921E-619F-E45269D46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65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F651-CE74-491D-A77E-67113391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86E9D-DD73-6B8B-C82B-BA618483E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8F20C-C148-5901-76E9-AB26FCC1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47CCD-DB02-F5A4-091D-9178E4B3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3878-B302-C470-1B87-16A760EF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3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4428-6655-75BF-E6D8-1FBBD1D8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03272-CB52-8513-6C89-174D3CB113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D7398-8A16-394B-9FBC-D8B2169F5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90F57-F918-F6A5-DD66-A44B35F3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B30BE-9DC4-F359-B262-9AB2A94A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D85D7-ADA2-3822-BAA8-BC1E4F81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42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86FD-BD62-A4FC-B390-01C2C88B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E5DC6-AB1A-616D-20AE-9DB6B4C15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1EF56-0B40-A259-46AB-3991D4610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93EA2-CADA-5B65-0BA9-BAFCC1B253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50FBF-CB1A-CCE6-605C-C9D07F96D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0FE2A-33C2-27E1-0572-6589CDFD0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DCE358-1392-9776-3E78-9C50106D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0E07A-7B6E-162C-D1DE-A5279DF8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7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3939-4CE0-954A-3637-90CB8A5D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DE0B92-86B4-3F08-7AB4-B87F1E79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61435-5EB3-7B26-50AD-7415A2A8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4B76-E026-5809-25FB-B1603130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98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F4A660-0265-99A2-E8CA-62C3636E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9A3DF-CADE-0F51-548E-1D7C9CC8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0D628-5B10-71B4-0C0D-0C8FD44A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46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8DD2-1536-3642-5481-94BBDA0C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9394-BC56-452A-87E8-78CA1DA8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A0FC9-D72C-E0D5-6FD4-006D0E199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9AD3D-929D-E71F-614C-4465B842C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EFE9D-3C5B-5191-20B5-2CFC88C4B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B296-1C74-D883-F66A-CBFB2912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96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4A51-EA44-0321-F6C9-DDAC892CE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8B0CC7-0EA4-F122-D083-07EF34A22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CC7BF-3069-2913-0596-BB2E5BD36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5CC3A-CA86-164D-977C-AB646A78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80D3C-FD0F-6413-928C-5D06F2FD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0A398-EA45-A17A-BEB2-1A1616A5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87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AEF21D-E484-7648-66C2-93B760EA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E038-EC72-7067-7F2B-BA3F3794E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B6F2B-A120-E233-F08E-69B738D4FC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591F9-C847-4E10-AB1E-02E83AF3ABFA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4A041-00A7-91AD-5597-B5A8C820D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ED23-BF3B-9439-0C14-239B098B9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0E780-C374-4591-B369-6A0224A2EA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80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593011" y="2276619"/>
            <a:ext cx="6969499" cy="311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7200" dirty="0">
                <a:solidFill>
                  <a:srgbClr val="1428A0"/>
                </a:solidFill>
              </a:rPr>
              <a:t>BÁO CÁO MINIPROJECT APP BÁO THỨC</a:t>
            </a:r>
            <a:endParaRPr sz="7200" dirty="0">
              <a:solidFill>
                <a:srgbClr val="1428A0"/>
              </a:solidFill>
            </a:endParaRPr>
          </a:p>
        </p:txBody>
      </p:sp>
      <p:grpSp>
        <p:nvGrpSpPr>
          <p:cNvPr id="166" name="Google Shape;166;p35"/>
          <p:cNvGrpSpPr/>
          <p:nvPr/>
        </p:nvGrpSpPr>
        <p:grpSpPr>
          <a:xfrm>
            <a:off x="9708834" y="1109934"/>
            <a:ext cx="1004100" cy="1286733"/>
            <a:chOff x="7281625" y="832450"/>
            <a:chExt cx="753075" cy="965050"/>
          </a:xfrm>
        </p:grpSpPr>
        <p:sp>
          <p:nvSpPr>
            <p:cNvPr id="167" name="Google Shape;167;p35"/>
            <p:cNvSpPr/>
            <p:nvPr/>
          </p:nvSpPr>
          <p:spPr>
            <a:xfrm rot="1259466">
              <a:off x="7344964" y="1262138"/>
              <a:ext cx="531792" cy="3775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grpSp>
          <p:nvGrpSpPr>
            <p:cNvPr id="168" name="Google Shape;168;p35"/>
            <p:cNvGrpSpPr/>
            <p:nvPr/>
          </p:nvGrpSpPr>
          <p:grpSpPr>
            <a:xfrm>
              <a:off x="7281625" y="832450"/>
              <a:ext cx="753075" cy="965050"/>
              <a:chOff x="7167325" y="870550"/>
              <a:chExt cx="753075" cy="965050"/>
            </a:xfrm>
          </p:grpSpPr>
          <p:sp>
            <p:nvSpPr>
              <p:cNvPr id="169" name="Google Shape;169;p35"/>
              <p:cNvSpPr/>
              <p:nvPr/>
            </p:nvSpPr>
            <p:spPr>
              <a:xfrm>
                <a:off x="7336000" y="870550"/>
                <a:ext cx="584400" cy="516225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20649" extrusionOk="0">
                    <a:moveTo>
                      <a:pt x="13154" y="1"/>
                    </a:moveTo>
                    <a:cubicBezTo>
                      <a:pt x="9509" y="1"/>
                      <a:pt x="6077" y="2213"/>
                      <a:pt x="4700" y="5805"/>
                    </a:cubicBezTo>
                    <a:lnTo>
                      <a:pt x="0" y="18022"/>
                    </a:lnTo>
                    <a:lnTo>
                      <a:pt x="6868" y="20649"/>
                    </a:lnTo>
                    <a:lnTo>
                      <a:pt x="7832" y="18143"/>
                    </a:lnTo>
                    <a:lnTo>
                      <a:pt x="3471" y="16480"/>
                    </a:lnTo>
                    <a:lnTo>
                      <a:pt x="7182" y="6768"/>
                    </a:lnTo>
                    <a:cubicBezTo>
                      <a:pt x="8168" y="4238"/>
                      <a:pt x="10590" y="2685"/>
                      <a:pt x="13152" y="2685"/>
                    </a:cubicBezTo>
                    <a:cubicBezTo>
                      <a:pt x="13908" y="2685"/>
                      <a:pt x="14676" y="2820"/>
                      <a:pt x="15423" y="3106"/>
                    </a:cubicBezTo>
                    <a:cubicBezTo>
                      <a:pt x="18700" y="4359"/>
                      <a:pt x="20339" y="8046"/>
                      <a:pt x="19086" y="11323"/>
                    </a:cubicBezTo>
                    <a:lnTo>
                      <a:pt x="18507" y="12889"/>
                    </a:lnTo>
                    <a:lnTo>
                      <a:pt x="20990" y="13829"/>
                    </a:lnTo>
                    <a:lnTo>
                      <a:pt x="21592" y="12287"/>
                    </a:lnTo>
                    <a:cubicBezTo>
                      <a:pt x="23375" y="7636"/>
                      <a:pt x="21038" y="2383"/>
                      <a:pt x="16387" y="599"/>
                    </a:cubicBezTo>
                    <a:cubicBezTo>
                      <a:pt x="15322" y="193"/>
                      <a:pt x="14229" y="1"/>
                      <a:pt x="13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70" name="Google Shape;170;p35"/>
              <p:cNvSpPr/>
              <p:nvPr/>
            </p:nvSpPr>
            <p:spPr>
              <a:xfrm>
                <a:off x="7416725" y="917450"/>
                <a:ext cx="456675" cy="312100"/>
              </a:xfrm>
              <a:custGeom>
                <a:avLst/>
                <a:gdLst/>
                <a:ahLst/>
                <a:cxnLst/>
                <a:rect l="l" t="t" r="r" b="b"/>
                <a:pathLst>
                  <a:path w="18267" h="12484" extrusionOk="0">
                    <a:moveTo>
                      <a:pt x="9808" y="1"/>
                    </a:moveTo>
                    <a:cubicBezTo>
                      <a:pt x="6772" y="1"/>
                      <a:pt x="3929" y="1832"/>
                      <a:pt x="2796" y="4820"/>
                    </a:cubicBezTo>
                    <a:lnTo>
                      <a:pt x="1" y="12074"/>
                    </a:lnTo>
                    <a:lnTo>
                      <a:pt x="1061" y="12483"/>
                    </a:lnTo>
                    <a:lnTo>
                      <a:pt x="3953" y="4892"/>
                    </a:lnTo>
                    <a:cubicBezTo>
                      <a:pt x="4941" y="2362"/>
                      <a:pt x="7350" y="796"/>
                      <a:pt x="9929" y="796"/>
                    </a:cubicBezTo>
                    <a:cubicBezTo>
                      <a:pt x="10676" y="796"/>
                      <a:pt x="11447" y="940"/>
                      <a:pt x="12194" y="1230"/>
                    </a:cubicBezTo>
                    <a:cubicBezTo>
                      <a:pt x="14724" y="2194"/>
                      <a:pt x="16291" y="4627"/>
                      <a:pt x="16291" y="7182"/>
                    </a:cubicBezTo>
                    <a:cubicBezTo>
                      <a:pt x="16291" y="7929"/>
                      <a:pt x="16146" y="8700"/>
                      <a:pt x="15857" y="9447"/>
                    </a:cubicBezTo>
                    <a:lnTo>
                      <a:pt x="15278" y="11013"/>
                    </a:lnTo>
                    <a:lnTo>
                      <a:pt x="16315" y="11399"/>
                    </a:lnTo>
                    <a:lnTo>
                      <a:pt x="16797" y="10194"/>
                    </a:lnTo>
                    <a:cubicBezTo>
                      <a:pt x="18267" y="6314"/>
                      <a:pt x="16339" y="1977"/>
                      <a:pt x="12483" y="483"/>
                    </a:cubicBezTo>
                    <a:cubicBezTo>
                      <a:pt x="11592" y="145"/>
                      <a:pt x="10700" y="1"/>
                      <a:pt x="9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71" name="Google Shape;171;p35"/>
              <p:cNvSpPr/>
              <p:nvPr/>
            </p:nvSpPr>
            <p:spPr>
              <a:xfrm>
                <a:off x="7272150" y="1237625"/>
                <a:ext cx="621725" cy="597975"/>
              </a:xfrm>
              <a:custGeom>
                <a:avLst/>
                <a:gdLst/>
                <a:ahLst/>
                <a:cxnLst/>
                <a:rect l="l" t="t" r="r" b="b"/>
                <a:pathLst>
                  <a:path w="24869" h="23919" extrusionOk="0">
                    <a:moveTo>
                      <a:pt x="7373" y="1"/>
                    </a:moveTo>
                    <a:cubicBezTo>
                      <a:pt x="6778" y="1"/>
                      <a:pt x="6215" y="365"/>
                      <a:pt x="5976" y="953"/>
                    </a:cubicBezTo>
                    <a:lnTo>
                      <a:pt x="289" y="15822"/>
                    </a:lnTo>
                    <a:cubicBezTo>
                      <a:pt x="0" y="16593"/>
                      <a:pt x="386" y="17460"/>
                      <a:pt x="1157" y="17749"/>
                    </a:cubicBezTo>
                    <a:lnTo>
                      <a:pt x="16941" y="23822"/>
                    </a:lnTo>
                    <a:cubicBezTo>
                      <a:pt x="17114" y="23887"/>
                      <a:pt x="17293" y="23918"/>
                      <a:pt x="17469" y="23918"/>
                    </a:cubicBezTo>
                    <a:cubicBezTo>
                      <a:pt x="18073" y="23918"/>
                      <a:pt x="18645" y="23552"/>
                      <a:pt x="18869" y="22955"/>
                    </a:cubicBezTo>
                    <a:lnTo>
                      <a:pt x="24580" y="8086"/>
                    </a:lnTo>
                    <a:cubicBezTo>
                      <a:pt x="24869" y="7315"/>
                      <a:pt x="24483" y="6448"/>
                      <a:pt x="23712" y="6159"/>
                    </a:cubicBezTo>
                    <a:lnTo>
                      <a:pt x="7928" y="110"/>
                    </a:lnTo>
                    <a:cubicBezTo>
                      <a:pt x="7746" y="36"/>
                      <a:pt x="7558" y="1"/>
                      <a:pt x="73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72" name="Google Shape;172;p35"/>
              <p:cNvSpPr/>
              <p:nvPr/>
            </p:nvSpPr>
            <p:spPr>
              <a:xfrm>
                <a:off x="7266725" y="1195775"/>
                <a:ext cx="482575" cy="552475"/>
              </a:xfrm>
              <a:custGeom>
                <a:avLst/>
                <a:gdLst/>
                <a:ahLst/>
                <a:cxnLst/>
                <a:rect l="l" t="t" r="r" b="b"/>
                <a:pathLst>
                  <a:path w="19303" h="22099" extrusionOk="0">
                    <a:moveTo>
                      <a:pt x="15037" y="22098"/>
                    </a:moveTo>
                    <a:lnTo>
                      <a:pt x="19230" y="11206"/>
                    </a:lnTo>
                    <a:lnTo>
                      <a:pt x="17110" y="14194"/>
                    </a:lnTo>
                    <a:cubicBezTo>
                      <a:pt x="15929" y="15857"/>
                      <a:pt x="14435" y="17231"/>
                      <a:pt x="12724" y="18243"/>
                    </a:cubicBezTo>
                    <a:lnTo>
                      <a:pt x="19302" y="11013"/>
                    </a:lnTo>
                    <a:lnTo>
                      <a:pt x="15037" y="22098"/>
                    </a:lnTo>
                    <a:lnTo>
                      <a:pt x="15037" y="22098"/>
                    </a:lnTo>
                    <a:moveTo>
                      <a:pt x="2747" y="17279"/>
                    </a:moveTo>
                    <a:cubicBezTo>
                      <a:pt x="1518" y="16074"/>
                      <a:pt x="699" y="14508"/>
                      <a:pt x="386" y="12797"/>
                    </a:cubicBezTo>
                    <a:lnTo>
                      <a:pt x="9808" y="2411"/>
                    </a:lnTo>
                    <a:lnTo>
                      <a:pt x="6483" y="1133"/>
                    </a:lnTo>
                    <a:lnTo>
                      <a:pt x="121" y="8170"/>
                    </a:lnTo>
                    <a:lnTo>
                      <a:pt x="0" y="5712"/>
                    </a:lnTo>
                    <a:lnTo>
                      <a:pt x="1832" y="965"/>
                    </a:lnTo>
                    <a:cubicBezTo>
                      <a:pt x="2049" y="362"/>
                      <a:pt x="2627" y="1"/>
                      <a:pt x="3229" y="1"/>
                    </a:cubicBezTo>
                    <a:cubicBezTo>
                      <a:pt x="3398" y="1"/>
                      <a:pt x="3591" y="25"/>
                      <a:pt x="3760" y="97"/>
                    </a:cubicBezTo>
                    <a:lnTo>
                      <a:pt x="4555" y="386"/>
                    </a:lnTo>
                    <a:lnTo>
                      <a:pt x="6001" y="941"/>
                    </a:lnTo>
                    <a:lnTo>
                      <a:pt x="7061" y="1350"/>
                    </a:lnTo>
                    <a:lnTo>
                      <a:pt x="14555" y="4242"/>
                    </a:lnTo>
                    <a:lnTo>
                      <a:pt x="2747" y="17279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73" name="Google Shape;173;p35"/>
              <p:cNvSpPr/>
              <p:nvPr/>
            </p:nvSpPr>
            <p:spPr>
              <a:xfrm>
                <a:off x="7269725" y="1224100"/>
                <a:ext cx="242225" cy="291600"/>
              </a:xfrm>
              <a:custGeom>
                <a:avLst/>
                <a:gdLst/>
                <a:ahLst/>
                <a:cxnLst/>
                <a:rect l="l" t="t" r="r" b="b"/>
                <a:pathLst>
                  <a:path w="9689" h="11664" extrusionOk="0">
                    <a:moveTo>
                      <a:pt x="6363" y="0"/>
                    </a:moveTo>
                    <a:lnTo>
                      <a:pt x="1" y="7037"/>
                    </a:lnTo>
                    <a:lnTo>
                      <a:pt x="145" y="10555"/>
                    </a:lnTo>
                    <a:cubicBezTo>
                      <a:pt x="169" y="10941"/>
                      <a:pt x="194" y="11302"/>
                      <a:pt x="266" y="11664"/>
                    </a:cubicBezTo>
                    <a:lnTo>
                      <a:pt x="9688" y="1278"/>
                    </a:lnTo>
                    <a:lnTo>
                      <a:pt x="6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74" name="Google Shape;174;p35"/>
              <p:cNvSpPr/>
              <p:nvPr/>
            </p:nvSpPr>
            <p:spPr>
              <a:xfrm>
                <a:off x="7749275" y="1384950"/>
                <a:ext cx="30150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3447" extrusionOk="0">
                    <a:moveTo>
                      <a:pt x="0" y="3446"/>
                    </a:moveTo>
                    <a:lnTo>
                      <a:pt x="1109" y="531"/>
                    </a:lnTo>
                    <a:cubicBezTo>
                      <a:pt x="1181" y="338"/>
                      <a:pt x="1205" y="169"/>
                      <a:pt x="1205" y="0"/>
                    </a:cubicBezTo>
                    <a:cubicBezTo>
                      <a:pt x="1205" y="169"/>
                      <a:pt x="1181" y="338"/>
                      <a:pt x="1109" y="531"/>
                    </a:cubicBezTo>
                    <a:lnTo>
                      <a:pt x="0" y="3446"/>
                    </a:lnTo>
                  </a:path>
                </a:pathLst>
              </a:custGeom>
              <a:solidFill>
                <a:srgbClr val="FBAF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75" name="Google Shape;175;p35"/>
              <p:cNvSpPr/>
              <p:nvPr/>
            </p:nvSpPr>
            <p:spPr>
              <a:xfrm>
                <a:off x="7335400" y="1301800"/>
                <a:ext cx="444025" cy="398250"/>
              </a:xfrm>
              <a:custGeom>
                <a:avLst/>
                <a:gdLst/>
                <a:ahLst/>
                <a:cxnLst/>
                <a:rect l="l" t="t" r="r" b="b"/>
                <a:pathLst>
                  <a:path w="17761" h="15930" extrusionOk="0">
                    <a:moveTo>
                      <a:pt x="4675" y="15929"/>
                    </a:moveTo>
                    <a:lnTo>
                      <a:pt x="1952" y="14484"/>
                    </a:lnTo>
                    <a:cubicBezTo>
                      <a:pt x="1229" y="14098"/>
                      <a:pt x="579" y="13616"/>
                      <a:pt x="0" y="13038"/>
                    </a:cubicBezTo>
                    <a:lnTo>
                      <a:pt x="11808" y="1"/>
                    </a:lnTo>
                    <a:lnTo>
                      <a:pt x="16796" y="1905"/>
                    </a:lnTo>
                    <a:cubicBezTo>
                      <a:pt x="17399" y="2146"/>
                      <a:pt x="17760" y="2700"/>
                      <a:pt x="17760" y="3326"/>
                    </a:cubicBezTo>
                    <a:cubicBezTo>
                      <a:pt x="17760" y="3495"/>
                      <a:pt x="17736" y="3664"/>
                      <a:pt x="17664" y="3857"/>
                    </a:cubicBezTo>
                    <a:lnTo>
                      <a:pt x="16555" y="6772"/>
                    </a:lnTo>
                    <a:lnTo>
                      <a:pt x="9977" y="14002"/>
                    </a:lnTo>
                    <a:cubicBezTo>
                      <a:pt x="8362" y="14990"/>
                      <a:pt x="6555" y="15640"/>
                      <a:pt x="4675" y="159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76" name="Google Shape;176;p35"/>
              <p:cNvSpPr/>
              <p:nvPr/>
            </p:nvSpPr>
            <p:spPr>
              <a:xfrm>
                <a:off x="7438425" y="1434950"/>
                <a:ext cx="117500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5881" extrusionOk="0">
                    <a:moveTo>
                      <a:pt x="2704" y="1"/>
                    </a:moveTo>
                    <a:cubicBezTo>
                      <a:pt x="1966" y="1"/>
                      <a:pt x="1268" y="454"/>
                      <a:pt x="988" y="1181"/>
                    </a:cubicBezTo>
                    <a:cubicBezTo>
                      <a:pt x="771" y="1784"/>
                      <a:pt x="868" y="2434"/>
                      <a:pt x="1253" y="2916"/>
                    </a:cubicBezTo>
                    <a:lnTo>
                      <a:pt x="0" y="4844"/>
                    </a:lnTo>
                    <a:lnTo>
                      <a:pt x="2675" y="5880"/>
                    </a:lnTo>
                    <a:lnTo>
                      <a:pt x="3036" y="3615"/>
                    </a:lnTo>
                    <a:cubicBezTo>
                      <a:pt x="3639" y="3495"/>
                      <a:pt x="4169" y="3085"/>
                      <a:pt x="4410" y="2483"/>
                    </a:cubicBezTo>
                    <a:cubicBezTo>
                      <a:pt x="4699" y="1663"/>
                      <a:pt x="4410" y="796"/>
                      <a:pt x="3735" y="314"/>
                    </a:cubicBezTo>
                    <a:cubicBezTo>
                      <a:pt x="3615" y="242"/>
                      <a:pt x="3494" y="169"/>
                      <a:pt x="3350" y="121"/>
                    </a:cubicBezTo>
                    <a:cubicBezTo>
                      <a:pt x="3137" y="39"/>
                      <a:pt x="2919" y="1"/>
                      <a:pt x="27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77" name="Google Shape;177;p35"/>
              <p:cNvSpPr/>
              <p:nvPr/>
            </p:nvSpPr>
            <p:spPr>
              <a:xfrm>
                <a:off x="7634800" y="1748225"/>
                <a:ext cx="787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4" extrusionOk="0">
                    <a:moveTo>
                      <a:pt x="1" y="844"/>
                    </a:moveTo>
                    <a:lnTo>
                      <a:pt x="1" y="844"/>
                    </a:lnTo>
                    <a:lnTo>
                      <a:pt x="314" y="0"/>
                    </a:lnTo>
                    <a:lnTo>
                      <a:pt x="314" y="0"/>
                    </a:lnTo>
                    <a:lnTo>
                      <a:pt x="1" y="844"/>
                    </a:lnTo>
                    <a:close/>
                  </a:path>
                </a:pathLst>
              </a:custGeom>
              <a:solidFill>
                <a:srgbClr val="F98E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78" name="Google Shape;178;p35"/>
              <p:cNvSpPr/>
              <p:nvPr/>
            </p:nvSpPr>
            <p:spPr>
              <a:xfrm>
                <a:off x="7634800" y="1748225"/>
                <a:ext cx="7875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4" extrusionOk="0">
                    <a:moveTo>
                      <a:pt x="1" y="844"/>
                    </a:moveTo>
                    <a:lnTo>
                      <a:pt x="314" y="0"/>
                    </a:lnTo>
                    <a:lnTo>
                      <a:pt x="314" y="0"/>
                    </a:lnTo>
                    <a:lnTo>
                      <a:pt x="1" y="844"/>
                    </a:lnTo>
                    <a:close/>
                  </a:path>
                </a:pathLst>
              </a:custGeom>
              <a:solidFill>
                <a:srgbClr val="FBB24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79" name="Google Shape;179;p35"/>
              <p:cNvSpPr/>
              <p:nvPr/>
            </p:nvSpPr>
            <p:spPr>
              <a:xfrm>
                <a:off x="7175150" y="1515675"/>
                <a:ext cx="160275" cy="162075"/>
              </a:xfrm>
              <a:custGeom>
                <a:avLst/>
                <a:gdLst/>
                <a:ahLst/>
                <a:cxnLst/>
                <a:rect l="l" t="t" r="r" b="b"/>
                <a:pathLst>
                  <a:path w="6411" h="6483" extrusionOk="0">
                    <a:moveTo>
                      <a:pt x="4049" y="1"/>
                    </a:moveTo>
                    <a:lnTo>
                      <a:pt x="0" y="4483"/>
                    </a:lnTo>
                    <a:cubicBezTo>
                      <a:pt x="169" y="4676"/>
                      <a:pt x="386" y="4844"/>
                      <a:pt x="651" y="4965"/>
                    </a:cubicBezTo>
                    <a:lnTo>
                      <a:pt x="4603" y="6483"/>
                    </a:lnTo>
                    <a:lnTo>
                      <a:pt x="6410" y="4483"/>
                    </a:lnTo>
                    <a:cubicBezTo>
                      <a:pt x="5181" y="3278"/>
                      <a:pt x="4362" y="1712"/>
                      <a:pt x="40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80" name="Google Shape;180;p35"/>
              <p:cNvSpPr/>
              <p:nvPr/>
            </p:nvSpPr>
            <p:spPr>
              <a:xfrm>
                <a:off x="7223950" y="1338550"/>
                <a:ext cx="45800" cy="1121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4484" extrusionOk="0">
                    <a:moveTo>
                      <a:pt x="1711" y="1"/>
                    </a:moveTo>
                    <a:lnTo>
                      <a:pt x="0" y="4483"/>
                    </a:lnTo>
                    <a:lnTo>
                      <a:pt x="1832" y="2459"/>
                    </a:lnTo>
                    <a:lnTo>
                      <a:pt x="17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81" name="Google Shape;181;p35"/>
              <p:cNvSpPr/>
              <p:nvPr/>
            </p:nvSpPr>
            <p:spPr>
              <a:xfrm>
                <a:off x="7167325" y="1400000"/>
                <a:ext cx="109050" cy="227750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10" extrusionOk="0">
                    <a:moveTo>
                      <a:pt x="4097" y="1"/>
                    </a:moveTo>
                    <a:lnTo>
                      <a:pt x="2265" y="2025"/>
                    </a:lnTo>
                    <a:lnTo>
                      <a:pt x="97" y="7640"/>
                    </a:lnTo>
                    <a:cubicBezTo>
                      <a:pt x="24" y="7833"/>
                      <a:pt x="0" y="8001"/>
                      <a:pt x="0" y="8194"/>
                    </a:cubicBezTo>
                    <a:cubicBezTo>
                      <a:pt x="0" y="8507"/>
                      <a:pt x="121" y="8845"/>
                      <a:pt x="313" y="9110"/>
                    </a:cubicBezTo>
                    <a:lnTo>
                      <a:pt x="4362" y="4628"/>
                    </a:lnTo>
                    <a:cubicBezTo>
                      <a:pt x="4290" y="4266"/>
                      <a:pt x="4265" y="3905"/>
                      <a:pt x="4241" y="3519"/>
                    </a:cubicBez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82" name="Google Shape;182;p35"/>
              <p:cNvSpPr/>
              <p:nvPr/>
            </p:nvSpPr>
            <p:spPr>
              <a:xfrm>
                <a:off x="7290225" y="1627725"/>
                <a:ext cx="162075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3038" extrusionOk="0">
                    <a:moveTo>
                      <a:pt x="1807" y="1"/>
                    </a:moveTo>
                    <a:lnTo>
                      <a:pt x="0" y="2001"/>
                    </a:lnTo>
                    <a:lnTo>
                      <a:pt x="2410" y="2917"/>
                    </a:lnTo>
                    <a:cubicBezTo>
                      <a:pt x="3060" y="3013"/>
                      <a:pt x="3687" y="3037"/>
                      <a:pt x="4314" y="3037"/>
                    </a:cubicBezTo>
                    <a:cubicBezTo>
                      <a:pt x="5061" y="3037"/>
                      <a:pt x="5759" y="2989"/>
                      <a:pt x="6482" y="2892"/>
                    </a:cubicBezTo>
                    <a:lnTo>
                      <a:pt x="3759" y="1447"/>
                    </a:lnTo>
                    <a:cubicBezTo>
                      <a:pt x="3036" y="1061"/>
                      <a:pt x="2386" y="579"/>
                      <a:pt x="1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83" name="Google Shape;183;p35"/>
              <p:cNvSpPr/>
              <p:nvPr/>
            </p:nvSpPr>
            <p:spPr>
              <a:xfrm>
                <a:off x="7452275" y="1651825"/>
                <a:ext cx="13255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5302" h="3206" extrusionOk="0">
                    <a:moveTo>
                      <a:pt x="5302" y="1"/>
                    </a:moveTo>
                    <a:lnTo>
                      <a:pt x="5302" y="1"/>
                    </a:lnTo>
                    <a:cubicBezTo>
                      <a:pt x="3687" y="989"/>
                      <a:pt x="1880" y="1639"/>
                      <a:pt x="0" y="1928"/>
                    </a:cubicBezTo>
                    <a:lnTo>
                      <a:pt x="2097" y="3037"/>
                    </a:lnTo>
                    <a:cubicBezTo>
                      <a:pt x="2217" y="3085"/>
                      <a:pt x="2314" y="3157"/>
                      <a:pt x="2410" y="3206"/>
                    </a:cubicBezTo>
                    <a:lnTo>
                      <a:pt x="53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84" name="Google Shape;184;p35"/>
              <p:cNvSpPr/>
              <p:nvPr/>
            </p:nvSpPr>
            <p:spPr>
              <a:xfrm>
                <a:off x="7350450" y="1700025"/>
                <a:ext cx="1621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2194" extrusionOk="0">
                    <a:moveTo>
                      <a:pt x="4073" y="0"/>
                    </a:moveTo>
                    <a:cubicBezTo>
                      <a:pt x="3350" y="97"/>
                      <a:pt x="2652" y="145"/>
                      <a:pt x="1905" y="145"/>
                    </a:cubicBezTo>
                    <a:cubicBezTo>
                      <a:pt x="1278" y="145"/>
                      <a:pt x="651" y="121"/>
                      <a:pt x="1" y="25"/>
                    </a:cubicBezTo>
                    <a:lnTo>
                      <a:pt x="1" y="25"/>
                    </a:lnTo>
                    <a:lnTo>
                      <a:pt x="5664" y="2193"/>
                    </a:lnTo>
                    <a:lnTo>
                      <a:pt x="6483" y="1278"/>
                    </a:lnTo>
                    <a:cubicBezTo>
                      <a:pt x="6387" y="1229"/>
                      <a:pt x="6290" y="1157"/>
                      <a:pt x="6170" y="1109"/>
                    </a:cubicBezTo>
                    <a:lnTo>
                      <a:pt x="40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  <p:sp>
            <p:nvSpPr>
              <p:cNvPr id="185" name="Google Shape;185;p35"/>
              <p:cNvSpPr/>
              <p:nvPr/>
            </p:nvSpPr>
            <p:spPr>
              <a:xfrm>
                <a:off x="7458900" y="1442475"/>
                <a:ext cx="9702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5580" extrusionOk="0">
                    <a:moveTo>
                      <a:pt x="2699" y="0"/>
                    </a:moveTo>
                    <a:cubicBezTo>
                      <a:pt x="1956" y="0"/>
                      <a:pt x="1252" y="445"/>
                      <a:pt x="988" y="1169"/>
                    </a:cubicBezTo>
                    <a:cubicBezTo>
                      <a:pt x="747" y="1796"/>
                      <a:pt x="868" y="2447"/>
                      <a:pt x="1229" y="2929"/>
                    </a:cubicBezTo>
                    <a:lnTo>
                      <a:pt x="0" y="4856"/>
                    </a:lnTo>
                    <a:lnTo>
                      <a:pt x="1856" y="5579"/>
                    </a:lnTo>
                    <a:lnTo>
                      <a:pt x="2217" y="3314"/>
                    </a:lnTo>
                    <a:cubicBezTo>
                      <a:pt x="2820" y="3194"/>
                      <a:pt x="3350" y="2784"/>
                      <a:pt x="3591" y="2182"/>
                    </a:cubicBezTo>
                    <a:cubicBezTo>
                      <a:pt x="3880" y="1362"/>
                      <a:pt x="3591" y="495"/>
                      <a:pt x="2916" y="13"/>
                    </a:cubicBezTo>
                    <a:cubicBezTo>
                      <a:pt x="2844" y="4"/>
                      <a:pt x="2771" y="0"/>
                      <a:pt x="2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+mj-lt"/>
                </a:endParaRPr>
              </a:p>
            </p:txBody>
          </p:sp>
        </p:grpSp>
      </p:grpSp>
      <p:grpSp>
        <p:nvGrpSpPr>
          <p:cNvPr id="186" name="Google Shape;186;p35"/>
          <p:cNvGrpSpPr/>
          <p:nvPr/>
        </p:nvGrpSpPr>
        <p:grpSpPr>
          <a:xfrm>
            <a:off x="7747086" y="2754669"/>
            <a:ext cx="5675561" cy="5962831"/>
            <a:chOff x="5956776" y="2252450"/>
            <a:chExt cx="1925224" cy="2022670"/>
          </a:xfrm>
        </p:grpSpPr>
        <p:sp>
          <p:nvSpPr>
            <p:cNvPr id="187" name="Google Shape;187;p35"/>
            <p:cNvSpPr/>
            <p:nvPr/>
          </p:nvSpPr>
          <p:spPr>
            <a:xfrm flipH="1">
              <a:off x="6014816" y="2252450"/>
              <a:ext cx="703191" cy="873441"/>
            </a:xfrm>
            <a:custGeom>
              <a:avLst/>
              <a:gdLst/>
              <a:ahLst/>
              <a:cxnLst/>
              <a:rect l="l" t="t" r="r" b="b"/>
              <a:pathLst>
                <a:path w="48172" h="59835" extrusionOk="0">
                  <a:moveTo>
                    <a:pt x="44846" y="289"/>
                  </a:moveTo>
                  <a:cubicBezTo>
                    <a:pt x="46509" y="289"/>
                    <a:pt x="47882" y="1663"/>
                    <a:pt x="47882" y="3326"/>
                  </a:cubicBezTo>
                  <a:lnTo>
                    <a:pt x="47882" y="56509"/>
                  </a:lnTo>
                  <a:cubicBezTo>
                    <a:pt x="47882" y="58172"/>
                    <a:pt x="46509" y="59545"/>
                    <a:pt x="44846" y="59545"/>
                  </a:cubicBezTo>
                  <a:lnTo>
                    <a:pt x="3326" y="59545"/>
                  </a:lnTo>
                  <a:cubicBezTo>
                    <a:pt x="1663" y="59545"/>
                    <a:pt x="289" y="58172"/>
                    <a:pt x="289" y="56509"/>
                  </a:cubicBezTo>
                  <a:lnTo>
                    <a:pt x="289" y="3326"/>
                  </a:lnTo>
                  <a:cubicBezTo>
                    <a:pt x="289" y="1663"/>
                    <a:pt x="1663" y="289"/>
                    <a:pt x="3326" y="289"/>
                  </a:cubicBezTo>
                  <a:close/>
                  <a:moveTo>
                    <a:pt x="3326" y="0"/>
                  </a:moveTo>
                  <a:cubicBezTo>
                    <a:pt x="1494" y="0"/>
                    <a:pt x="0" y="1494"/>
                    <a:pt x="0" y="3326"/>
                  </a:cubicBezTo>
                  <a:lnTo>
                    <a:pt x="0" y="56509"/>
                  </a:lnTo>
                  <a:cubicBezTo>
                    <a:pt x="0" y="58341"/>
                    <a:pt x="1494" y="59835"/>
                    <a:pt x="3326" y="59835"/>
                  </a:cubicBezTo>
                  <a:lnTo>
                    <a:pt x="44846" y="59835"/>
                  </a:lnTo>
                  <a:cubicBezTo>
                    <a:pt x="46677" y="59835"/>
                    <a:pt x="48171" y="58341"/>
                    <a:pt x="48171" y="56509"/>
                  </a:cubicBezTo>
                  <a:lnTo>
                    <a:pt x="48171" y="3326"/>
                  </a:lnTo>
                  <a:cubicBezTo>
                    <a:pt x="48171" y="1494"/>
                    <a:pt x="46677" y="0"/>
                    <a:pt x="44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88" name="Google Shape;188;p35"/>
            <p:cNvSpPr/>
            <p:nvPr/>
          </p:nvSpPr>
          <p:spPr>
            <a:xfrm flipH="1">
              <a:off x="6375375" y="2488129"/>
              <a:ext cx="283192" cy="283192"/>
            </a:xfrm>
            <a:custGeom>
              <a:avLst/>
              <a:gdLst/>
              <a:ahLst/>
              <a:cxnLst/>
              <a:rect l="l" t="t" r="r" b="b"/>
              <a:pathLst>
                <a:path w="19400" h="19400" extrusionOk="0">
                  <a:moveTo>
                    <a:pt x="9712" y="290"/>
                  </a:moveTo>
                  <a:cubicBezTo>
                    <a:pt x="14893" y="290"/>
                    <a:pt x="19110" y="4531"/>
                    <a:pt x="19110" y="9712"/>
                  </a:cubicBezTo>
                  <a:cubicBezTo>
                    <a:pt x="19110" y="14893"/>
                    <a:pt x="14893" y="19110"/>
                    <a:pt x="9712" y="19110"/>
                  </a:cubicBezTo>
                  <a:cubicBezTo>
                    <a:pt x="4531" y="19110"/>
                    <a:pt x="314" y="14893"/>
                    <a:pt x="314" y="9712"/>
                  </a:cubicBezTo>
                  <a:cubicBezTo>
                    <a:pt x="314" y="4531"/>
                    <a:pt x="4531" y="290"/>
                    <a:pt x="9712" y="290"/>
                  </a:cubicBezTo>
                  <a:close/>
                  <a:moveTo>
                    <a:pt x="9712" y="1"/>
                  </a:moveTo>
                  <a:cubicBezTo>
                    <a:pt x="4362" y="1"/>
                    <a:pt x="1" y="4362"/>
                    <a:pt x="1" y="9712"/>
                  </a:cubicBezTo>
                  <a:cubicBezTo>
                    <a:pt x="1" y="15062"/>
                    <a:pt x="4362" y="19399"/>
                    <a:pt x="9712" y="19399"/>
                  </a:cubicBezTo>
                  <a:cubicBezTo>
                    <a:pt x="15062" y="19399"/>
                    <a:pt x="19399" y="15062"/>
                    <a:pt x="19399" y="9712"/>
                  </a:cubicBezTo>
                  <a:cubicBezTo>
                    <a:pt x="19399" y="4362"/>
                    <a:pt x="15062" y="1"/>
                    <a:pt x="9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89" name="Google Shape;189;p35"/>
            <p:cNvSpPr/>
            <p:nvPr/>
          </p:nvSpPr>
          <p:spPr>
            <a:xfrm flipH="1">
              <a:off x="6055266" y="2958449"/>
              <a:ext cx="485454" cy="84782"/>
            </a:xfrm>
            <a:custGeom>
              <a:avLst/>
              <a:gdLst/>
              <a:ahLst/>
              <a:cxnLst/>
              <a:rect l="l" t="t" r="r" b="b"/>
              <a:pathLst>
                <a:path w="33256" h="5808" extrusionOk="0">
                  <a:moveTo>
                    <a:pt x="32364" y="289"/>
                  </a:moveTo>
                  <a:cubicBezTo>
                    <a:pt x="32701" y="289"/>
                    <a:pt x="32966" y="554"/>
                    <a:pt x="32966" y="892"/>
                  </a:cubicBezTo>
                  <a:lnTo>
                    <a:pt x="32966" y="4916"/>
                  </a:lnTo>
                  <a:cubicBezTo>
                    <a:pt x="32966" y="5253"/>
                    <a:pt x="32701" y="5519"/>
                    <a:pt x="32364" y="5519"/>
                  </a:cubicBezTo>
                  <a:lnTo>
                    <a:pt x="892" y="5519"/>
                  </a:lnTo>
                  <a:cubicBezTo>
                    <a:pt x="555" y="5519"/>
                    <a:pt x="290" y="5253"/>
                    <a:pt x="290" y="4916"/>
                  </a:cubicBezTo>
                  <a:lnTo>
                    <a:pt x="290" y="892"/>
                  </a:lnTo>
                  <a:cubicBezTo>
                    <a:pt x="290" y="554"/>
                    <a:pt x="555" y="289"/>
                    <a:pt x="892" y="289"/>
                  </a:cubicBezTo>
                  <a:close/>
                  <a:moveTo>
                    <a:pt x="892" y="0"/>
                  </a:moveTo>
                  <a:cubicBezTo>
                    <a:pt x="410" y="0"/>
                    <a:pt x="0" y="410"/>
                    <a:pt x="0" y="892"/>
                  </a:cubicBezTo>
                  <a:lnTo>
                    <a:pt x="0" y="4916"/>
                  </a:lnTo>
                  <a:cubicBezTo>
                    <a:pt x="0" y="5422"/>
                    <a:pt x="410" y="5808"/>
                    <a:pt x="892" y="5808"/>
                  </a:cubicBezTo>
                  <a:lnTo>
                    <a:pt x="32364" y="5808"/>
                  </a:lnTo>
                  <a:cubicBezTo>
                    <a:pt x="32846" y="5808"/>
                    <a:pt x="33255" y="5422"/>
                    <a:pt x="33255" y="4916"/>
                  </a:cubicBezTo>
                  <a:lnTo>
                    <a:pt x="33255" y="892"/>
                  </a:lnTo>
                  <a:cubicBezTo>
                    <a:pt x="33255" y="410"/>
                    <a:pt x="32846" y="0"/>
                    <a:pt x="3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90" name="Google Shape;190;p35"/>
            <p:cNvSpPr/>
            <p:nvPr/>
          </p:nvSpPr>
          <p:spPr>
            <a:xfrm flipH="1">
              <a:off x="6432012" y="2977791"/>
              <a:ext cx="47500" cy="46099"/>
            </a:xfrm>
            <a:custGeom>
              <a:avLst/>
              <a:gdLst/>
              <a:ahLst/>
              <a:cxnLst/>
              <a:rect l="l" t="t" r="r" b="b"/>
              <a:pathLst>
                <a:path w="3254" h="3158" extrusionOk="0">
                  <a:moveTo>
                    <a:pt x="1205" y="1"/>
                  </a:moveTo>
                  <a:lnTo>
                    <a:pt x="1326" y="1229"/>
                  </a:lnTo>
                  <a:lnTo>
                    <a:pt x="145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615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45" y="1784"/>
                  </a:lnTo>
                  <a:lnTo>
                    <a:pt x="3254" y="1711"/>
                  </a:lnTo>
                  <a:lnTo>
                    <a:pt x="3133" y="868"/>
                  </a:lnTo>
                  <a:lnTo>
                    <a:pt x="1928" y="1229"/>
                  </a:lnTo>
                  <a:lnTo>
                    <a:pt x="1928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91" name="Google Shape;191;p35"/>
            <p:cNvSpPr/>
            <p:nvPr/>
          </p:nvSpPr>
          <p:spPr>
            <a:xfrm flipH="1">
              <a:off x="6353215" y="2977791"/>
              <a:ext cx="47500" cy="46099"/>
            </a:xfrm>
            <a:custGeom>
              <a:avLst/>
              <a:gdLst/>
              <a:ahLst/>
              <a:cxnLst/>
              <a:rect l="l" t="t" r="r" b="b"/>
              <a:pathLst>
                <a:path w="3254" h="3158" extrusionOk="0">
                  <a:moveTo>
                    <a:pt x="1205" y="1"/>
                  </a:moveTo>
                  <a:lnTo>
                    <a:pt x="1326" y="1229"/>
                  </a:lnTo>
                  <a:lnTo>
                    <a:pt x="145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615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45" y="1784"/>
                  </a:lnTo>
                  <a:lnTo>
                    <a:pt x="3253" y="1711"/>
                  </a:lnTo>
                  <a:lnTo>
                    <a:pt x="3157" y="868"/>
                  </a:lnTo>
                  <a:lnTo>
                    <a:pt x="1928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92" name="Google Shape;192;p35"/>
            <p:cNvSpPr/>
            <p:nvPr/>
          </p:nvSpPr>
          <p:spPr>
            <a:xfrm flipH="1">
              <a:off x="6274417" y="2977791"/>
              <a:ext cx="47150" cy="46099"/>
            </a:xfrm>
            <a:custGeom>
              <a:avLst/>
              <a:gdLst/>
              <a:ahLst/>
              <a:cxnLst/>
              <a:rect l="l" t="t" r="r" b="b"/>
              <a:pathLst>
                <a:path w="3230" h="3158" extrusionOk="0">
                  <a:moveTo>
                    <a:pt x="1181" y="1"/>
                  </a:moveTo>
                  <a:lnTo>
                    <a:pt x="1326" y="1229"/>
                  </a:lnTo>
                  <a:lnTo>
                    <a:pt x="121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591" y="2121"/>
                  </a:lnTo>
                  <a:lnTo>
                    <a:pt x="2097" y="3157"/>
                  </a:lnTo>
                  <a:lnTo>
                    <a:pt x="2844" y="2748"/>
                  </a:lnTo>
                  <a:lnTo>
                    <a:pt x="2121" y="1784"/>
                  </a:lnTo>
                  <a:lnTo>
                    <a:pt x="3229" y="1711"/>
                  </a:lnTo>
                  <a:lnTo>
                    <a:pt x="3133" y="868"/>
                  </a:lnTo>
                  <a:lnTo>
                    <a:pt x="1904" y="1229"/>
                  </a:lnTo>
                  <a:lnTo>
                    <a:pt x="1904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93" name="Google Shape;193;p35"/>
            <p:cNvSpPr/>
            <p:nvPr/>
          </p:nvSpPr>
          <p:spPr>
            <a:xfrm flipH="1">
              <a:off x="6195620" y="2977791"/>
              <a:ext cx="47150" cy="46099"/>
            </a:xfrm>
            <a:custGeom>
              <a:avLst/>
              <a:gdLst/>
              <a:ahLst/>
              <a:cxnLst/>
              <a:rect l="l" t="t" r="r" b="b"/>
              <a:pathLst>
                <a:path w="3230" h="3158" extrusionOk="0">
                  <a:moveTo>
                    <a:pt x="1181" y="1"/>
                  </a:moveTo>
                  <a:lnTo>
                    <a:pt x="1325" y="1229"/>
                  </a:lnTo>
                  <a:lnTo>
                    <a:pt x="121" y="868"/>
                  </a:lnTo>
                  <a:lnTo>
                    <a:pt x="0" y="1687"/>
                  </a:lnTo>
                  <a:lnTo>
                    <a:pt x="1109" y="1784"/>
                  </a:lnTo>
                  <a:lnTo>
                    <a:pt x="386" y="2748"/>
                  </a:lnTo>
                  <a:lnTo>
                    <a:pt x="1157" y="3133"/>
                  </a:lnTo>
                  <a:lnTo>
                    <a:pt x="1591" y="2121"/>
                  </a:lnTo>
                  <a:lnTo>
                    <a:pt x="2121" y="3157"/>
                  </a:lnTo>
                  <a:lnTo>
                    <a:pt x="2868" y="2748"/>
                  </a:lnTo>
                  <a:lnTo>
                    <a:pt x="2121" y="1784"/>
                  </a:lnTo>
                  <a:lnTo>
                    <a:pt x="3229" y="1711"/>
                  </a:lnTo>
                  <a:lnTo>
                    <a:pt x="3133" y="868"/>
                  </a:lnTo>
                  <a:lnTo>
                    <a:pt x="1904" y="1229"/>
                  </a:lnTo>
                  <a:lnTo>
                    <a:pt x="1904" y="1229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94" name="Google Shape;194;p35"/>
            <p:cNvSpPr/>
            <p:nvPr/>
          </p:nvSpPr>
          <p:spPr>
            <a:xfrm flipH="1">
              <a:off x="6116472" y="2977791"/>
              <a:ext cx="47515" cy="46099"/>
            </a:xfrm>
            <a:custGeom>
              <a:avLst/>
              <a:gdLst/>
              <a:ahLst/>
              <a:cxnLst/>
              <a:rect l="l" t="t" r="r" b="b"/>
              <a:pathLst>
                <a:path w="3255" h="3158" extrusionOk="0">
                  <a:moveTo>
                    <a:pt x="1182" y="1"/>
                  </a:moveTo>
                  <a:lnTo>
                    <a:pt x="1326" y="1229"/>
                  </a:lnTo>
                  <a:lnTo>
                    <a:pt x="121" y="868"/>
                  </a:lnTo>
                  <a:lnTo>
                    <a:pt x="1" y="1687"/>
                  </a:lnTo>
                  <a:lnTo>
                    <a:pt x="1109" y="1784"/>
                  </a:lnTo>
                  <a:lnTo>
                    <a:pt x="387" y="2748"/>
                  </a:lnTo>
                  <a:lnTo>
                    <a:pt x="1158" y="3133"/>
                  </a:lnTo>
                  <a:lnTo>
                    <a:pt x="1616" y="2121"/>
                  </a:lnTo>
                  <a:lnTo>
                    <a:pt x="2122" y="3157"/>
                  </a:lnTo>
                  <a:lnTo>
                    <a:pt x="2869" y="2748"/>
                  </a:lnTo>
                  <a:lnTo>
                    <a:pt x="2122" y="1784"/>
                  </a:lnTo>
                  <a:lnTo>
                    <a:pt x="3254" y="1711"/>
                  </a:lnTo>
                  <a:lnTo>
                    <a:pt x="3134" y="868"/>
                  </a:lnTo>
                  <a:lnTo>
                    <a:pt x="1905" y="1229"/>
                  </a:lnTo>
                  <a:lnTo>
                    <a:pt x="1905" y="122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95" name="Google Shape;195;p35"/>
            <p:cNvSpPr/>
            <p:nvPr/>
          </p:nvSpPr>
          <p:spPr>
            <a:xfrm flipH="1">
              <a:off x="6055266" y="2900044"/>
              <a:ext cx="485454" cy="26057"/>
            </a:xfrm>
            <a:custGeom>
              <a:avLst/>
              <a:gdLst/>
              <a:ahLst/>
              <a:cxnLst/>
              <a:rect l="l" t="t" r="r" b="b"/>
              <a:pathLst>
                <a:path w="33256" h="1785" extrusionOk="0">
                  <a:moveTo>
                    <a:pt x="32364" y="290"/>
                  </a:moveTo>
                  <a:cubicBezTo>
                    <a:pt x="32677" y="290"/>
                    <a:pt x="32966" y="555"/>
                    <a:pt x="32966" y="893"/>
                  </a:cubicBezTo>
                  <a:cubicBezTo>
                    <a:pt x="32966" y="1230"/>
                    <a:pt x="32677" y="1495"/>
                    <a:pt x="32364" y="1495"/>
                  </a:cubicBezTo>
                  <a:lnTo>
                    <a:pt x="892" y="1495"/>
                  </a:lnTo>
                  <a:cubicBezTo>
                    <a:pt x="555" y="1495"/>
                    <a:pt x="290" y="1230"/>
                    <a:pt x="290" y="893"/>
                  </a:cubicBezTo>
                  <a:cubicBezTo>
                    <a:pt x="290" y="555"/>
                    <a:pt x="555" y="290"/>
                    <a:pt x="892" y="290"/>
                  </a:cubicBezTo>
                  <a:close/>
                  <a:moveTo>
                    <a:pt x="892" y="1"/>
                  </a:moveTo>
                  <a:cubicBezTo>
                    <a:pt x="410" y="1"/>
                    <a:pt x="0" y="411"/>
                    <a:pt x="0" y="893"/>
                  </a:cubicBezTo>
                  <a:cubicBezTo>
                    <a:pt x="0" y="1399"/>
                    <a:pt x="410" y="1784"/>
                    <a:pt x="892" y="1784"/>
                  </a:cubicBezTo>
                  <a:lnTo>
                    <a:pt x="32364" y="1784"/>
                  </a:lnTo>
                  <a:cubicBezTo>
                    <a:pt x="32846" y="1784"/>
                    <a:pt x="33255" y="1399"/>
                    <a:pt x="33255" y="893"/>
                  </a:cubicBezTo>
                  <a:cubicBezTo>
                    <a:pt x="33255" y="411"/>
                    <a:pt x="32846" y="1"/>
                    <a:pt x="3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96" name="Google Shape;196;p35"/>
            <p:cNvSpPr/>
            <p:nvPr/>
          </p:nvSpPr>
          <p:spPr>
            <a:xfrm flipH="1">
              <a:off x="5956776" y="2627434"/>
              <a:ext cx="357756" cy="26392"/>
            </a:xfrm>
            <a:custGeom>
              <a:avLst/>
              <a:gdLst/>
              <a:ahLst/>
              <a:cxnLst/>
              <a:rect l="l" t="t" r="r" b="b"/>
              <a:pathLst>
                <a:path w="24508" h="1808" extrusionOk="0">
                  <a:moveTo>
                    <a:pt x="23616" y="314"/>
                  </a:moveTo>
                  <a:cubicBezTo>
                    <a:pt x="23929" y="314"/>
                    <a:pt x="24194" y="579"/>
                    <a:pt x="24194" y="916"/>
                  </a:cubicBezTo>
                  <a:cubicBezTo>
                    <a:pt x="24194" y="1229"/>
                    <a:pt x="23929" y="1494"/>
                    <a:pt x="23616" y="1494"/>
                  </a:cubicBezTo>
                  <a:lnTo>
                    <a:pt x="892" y="1494"/>
                  </a:lnTo>
                  <a:cubicBezTo>
                    <a:pt x="554" y="1494"/>
                    <a:pt x="289" y="1229"/>
                    <a:pt x="289" y="916"/>
                  </a:cubicBezTo>
                  <a:cubicBezTo>
                    <a:pt x="289" y="579"/>
                    <a:pt x="554" y="314"/>
                    <a:pt x="892" y="314"/>
                  </a:cubicBezTo>
                  <a:close/>
                  <a:moveTo>
                    <a:pt x="892" y="0"/>
                  </a:moveTo>
                  <a:cubicBezTo>
                    <a:pt x="386" y="0"/>
                    <a:pt x="0" y="410"/>
                    <a:pt x="0" y="916"/>
                  </a:cubicBezTo>
                  <a:cubicBezTo>
                    <a:pt x="0" y="1398"/>
                    <a:pt x="386" y="1808"/>
                    <a:pt x="892" y="1808"/>
                  </a:cubicBezTo>
                  <a:lnTo>
                    <a:pt x="23616" y="1808"/>
                  </a:lnTo>
                  <a:cubicBezTo>
                    <a:pt x="24098" y="1808"/>
                    <a:pt x="24508" y="1398"/>
                    <a:pt x="24508" y="916"/>
                  </a:cubicBezTo>
                  <a:cubicBezTo>
                    <a:pt x="24508" y="410"/>
                    <a:pt x="24098" y="0"/>
                    <a:pt x="236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97" name="Google Shape;197;p35"/>
            <p:cNvSpPr/>
            <p:nvPr/>
          </p:nvSpPr>
          <p:spPr>
            <a:xfrm flipH="1">
              <a:off x="6055266" y="2841654"/>
              <a:ext cx="485454" cy="26042"/>
            </a:xfrm>
            <a:custGeom>
              <a:avLst/>
              <a:gdLst/>
              <a:ahLst/>
              <a:cxnLst/>
              <a:rect l="l" t="t" r="r" b="b"/>
              <a:pathLst>
                <a:path w="33256" h="1784" extrusionOk="0">
                  <a:moveTo>
                    <a:pt x="32364" y="290"/>
                  </a:moveTo>
                  <a:cubicBezTo>
                    <a:pt x="32677" y="290"/>
                    <a:pt x="32966" y="555"/>
                    <a:pt x="32966" y="892"/>
                  </a:cubicBezTo>
                  <a:cubicBezTo>
                    <a:pt x="32966" y="1230"/>
                    <a:pt x="32677" y="1495"/>
                    <a:pt x="32364" y="1495"/>
                  </a:cubicBezTo>
                  <a:lnTo>
                    <a:pt x="892" y="1495"/>
                  </a:lnTo>
                  <a:cubicBezTo>
                    <a:pt x="555" y="1495"/>
                    <a:pt x="290" y="1230"/>
                    <a:pt x="290" y="892"/>
                  </a:cubicBezTo>
                  <a:cubicBezTo>
                    <a:pt x="290" y="555"/>
                    <a:pt x="555" y="290"/>
                    <a:pt x="892" y="290"/>
                  </a:cubicBezTo>
                  <a:close/>
                  <a:moveTo>
                    <a:pt x="892" y="1"/>
                  </a:moveTo>
                  <a:cubicBezTo>
                    <a:pt x="410" y="1"/>
                    <a:pt x="0" y="410"/>
                    <a:pt x="0" y="892"/>
                  </a:cubicBezTo>
                  <a:cubicBezTo>
                    <a:pt x="0" y="1398"/>
                    <a:pt x="410" y="1784"/>
                    <a:pt x="892" y="1784"/>
                  </a:cubicBezTo>
                  <a:lnTo>
                    <a:pt x="32364" y="1784"/>
                  </a:lnTo>
                  <a:cubicBezTo>
                    <a:pt x="32846" y="1784"/>
                    <a:pt x="33255" y="1398"/>
                    <a:pt x="33255" y="892"/>
                  </a:cubicBezTo>
                  <a:cubicBezTo>
                    <a:pt x="33255" y="410"/>
                    <a:pt x="32846" y="1"/>
                    <a:pt x="32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98" name="Google Shape;198;p35"/>
            <p:cNvSpPr/>
            <p:nvPr/>
          </p:nvSpPr>
          <p:spPr>
            <a:xfrm flipH="1">
              <a:off x="6510461" y="2323847"/>
              <a:ext cx="485440" cy="26057"/>
            </a:xfrm>
            <a:custGeom>
              <a:avLst/>
              <a:gdLst/>
              <a:ahLst/>
              <a:cxnLst/>
              <a:rect l="l" t="t" r="r" b="b"/>
              <a:pathLst>
                <a:path w="33255" h="1785" extrusionOk="0">
                  <a:moveTo>
                    <a:pt x="32363" y="314"/>
                  </a:moveTo>
                  <a:cubicBezTo>
                    <a:pt x="32676" y="314"/>
                    <a:pt x="32942" y="579"/>
                    <a:pt x="32942" y="893"/>
                  </a:cubicBezTo>
                  <a:cubicBezTo>
                    <a:pt x="32942" y="1230"/>
                    <a:pt x="32676" y="1495"/>
                    <a:pt x="32363" y="1495"/>
                  </a:cubicBezTo>
                  <a:lnTo>
                    <a:pt x="892" y="1495"/>
                  </a:lnTo>
                  <a:cubicBezTo>
                    <a:pt x="554" y="1495"/>
                    <a:pt x="289" y="1230"/>
                    <a:pt x="289" y="893"/>
                  </a:cubicBezTo>
                  <a:cubicBezTo>
                    <a:pt x="289" y="579"/>
                    <a:pt x="554" y="314"/>
                    <a:pt x="892" y="314"/>
                  </a:cubicBezTo>
                  <a:close/>
                  <a:moveTo>
                    <a:pt x="892" y="1"/>
                  </a:moveTo>
                  <a:cubicBezTo>
                    <a:pt x="386" y="1"/>
                    <a:pt x="0" y="411"/>
                    <a:pt x="0" y="893"/>
                  </a:cubicBezTo>
                  <a:cubicBezTo>
                    <a:pt x="0" y="1399"/>
                    <a:pt x="386" y="1784"/>
                    <a:pt x="892" y="1784"/>
                  </a:cubicBezTo>
                  <a:lnTo>
                    <a:pt x="32363" y="1784"/>
                  </a:lnTo>
                  <a:cubicBezTo>
                    <a:pt x="32845" y="1784"/>
                    <a:pt x="33255" y="1399"/>
                    <a:pt x="33255" y="893"/>
                  </a:cubicBezTo>
                  <a:cubicBezTo>
                    <a:pt x="33255" y="411"/>
                    <a:pt x="32845" y="1"/>
                    <a:pt x="3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199" name="Google Shape;199;p35"/>
            <p:cNvSpPr/>
            <p:nvPr/>
          </p:nvSpPr>
          <p:spPr>
            <a:xfrm flipH="1">
              <a:off x="6086227" y="2396674"/>
              <a:ext cx="353887" cy="95336"/>
            </a:xfrm>
            <a:custGeom>
              <a:avLst/>
              <a:gdLst/>
              <a:ahLst/>
              <a:cxnLst/>
              <a:rect l="l" t="t" r="r" b="b"/>
              <a:pathLst>
                <a:path w="24243" h="6531" extrusionOk="0">
                  <a:moveTo>
                    <a:pt x="6314" y="0"/>
                  </a:moveTo>
                  <a:lnTo>
                    <a:pt x="0" y="6314"/>
                  </a:lnTo>
                  <a:lnTo>
                    <a:pt x="193" y="6531"/>
                  </a:lnTo>
                  <a:lnTo>
                    <a:pt x="6434" y="289"/>
                  </a:lnTo>
                  <a:lnTo>
                    <a:pt x="24243" y="289"/>
                  </a:lnTo>
                  <a:lnTo>
                    <a:pt x="24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00" name="Google Shape;200;p35"/>
            <p:cNvSpPr/>
            <p:nvPr/>
          </p:nvSpPr>
          <p:spPr>
            <a:xfrm flipH="1">
              <a:off x="6158689" y="2718187"/>
              <a:ext cx="236407" cy="42931"/>
            </a:xfrm>
            <a:custGeom>
              <a:avLst/>
              <a:gdLst/>
              <a:ahLst/>
              <a:cxnLst/>
              <a:rect l="l" t="t" r="r" b="b"/>
              <a:pathLst>
                <a:path w="16195" h="2941" extrusionOk="0">
                  <a:moveTo>
                    <a:pt x="218" y="0"/>
                  </a:moveTo>
                  <a:lnTo>
                    <a:pt x="1" y="217"/>
                  </a:lnTo>
                  <a:lnTo>
                    <a:pt x="2724" y="2940"/>
                  </a:lnTo>
                  <a:lnTo>
                    <a:pt x="16194" y="2940"/>
                  </a:lnTo>
                  <a:lnTo>
                    <a:pt x="16194" y="2627"/>
                  </a:lnTo>
                  <a:lnTo>
                    <a:pt x="2844" y="262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01" name="Google Shape;201;p35"/>
            <p:cNvSpPr/>
            <p:nvPr/>
          </p:nvSpPr>
          <p:spPr>
            <a:xfrm flipH="1">
              <a:off x="6508694" y="3091054"/>
              <a:ext cx="529422" cy="506562"/>
            </a:xfrm>
            <a:custGeom>
              <a:avLst/>
              <a:gdLst/>
              <a:ahLst/>
              <a:cxnLst/>
              <a:rect l="l" t="t" r="r" b="b"/>
              <a:pathLst>
                <a:path w="36268" h="34702" extrusionOk="0">
                  <a:moveTo>
                    <a:pt x="0" y="34702"/>
                  </a:moveTo>
                  <a:lnTo>
                    <a:pt x="0" y="34702"/>
                  </a:lnTo>
                  <a:cubicBezTo>
                    <a:pt x="458" y="34461"/>
                    <a:pt x="22170" y="22556"/>
                    <a:pt x="25399" y="10556"/>
                  </a:cubicBezTo>
                  <a:lnTo>
                    <a:pt x="25399" y="10556"/>
                  </a:lnTo>
                  <a:cubicBezTo>
                    <a:pt x="22170" y="22556"/>
                    <a:pt x="458" y="34461"/>
                    <a:pt x="0" y="34702"/>
                  </a:cubicBezTo>
                  <a:cubicBezTo>
                    <a:pt x="506" y="34485"/>
                    <a:pt x="27472" y="22412"/>
                    <a:pt x="28966" y="10242"/>
                  </a:cubicBezTo>
                  <a:cubicBezTo>
                    <a:pt x="28146" y="10508"/>
                    <a:pt x="27327" y="10604"/>
                    <a:pt x="26508" y="10604"/>
                  </a:cubicBezTo>
                  <a:cubicBezTo>
                    <a:pt x="26315" y="10604"/>
                    <a:pt x="26146" y="10604"/>
                    <a:pt x="25953" y="10604"/>
                  </a:cubicBezTo>
                  <a:cubicBezTo>
                    <a:pt x="26146" y="10604"/>
                    <a:pt x="26315" y="10604"/>
                    <a:pt x="26508" y="10604"/>
                  </a:cubicBezTo>
                  <a:cubicBezTo>
                    <a:pt x="27327" y="10604"/>
                    <a:pt x="28146" y="10508"/>
                    <a:pt x="28966" y="10242"/>
                  </a:cubicBezTo>
                  <a:cubicBezTo>
                    <a:pt x="29231" y="10146"/>
                    <a:pt x="29496" y="10026"/>
                    <a:pt x="29737" y="9905"/>
                  </a:cubicBezTo>
                  <a:cubicBezTo>
                    <a:pt x="29665" y="7640"/>
                    <a:pt x="29761" y="6507"/>
                    <a:pt x="30026" y="5471"/>
                  </a:cubicBezTo>
                  <a:cubicBezTo>
                    <a:pt x="30219" y="4796"/>
                    <a:pt x="30484" y="4146"/>
                    <a:pt x="30845" y="3302"/>
                  </a:cubicBezTo>
                  <a:cubicBezTo>
                    <a:pt x="30966" y="2989"/>
                    <a:pt x="31134" y="2676"/>
                    <a:pt x="31303" y="2387"/>
                  </a:cubicBezTo>
                  <a:cubicBezTo>
                    <a:pt x="31375" y="2290"/>
                    <a:pt x="31448" y="2194"/>
                    <a:pt x="31520" y="2097"/>
                  </a:cubicBezTo>
                  <a:cubicBezTo>
                    <a:pt x="32315" y="1061"/>
                    <a:pt x="33448" y="314"/>
                    <a:pt x="34749" y="25"/>
                  </a:cubicBezTo>
                  <a:cubicBezTo>
                    <a:pt x="34797" y="1"/>
                    <a:pt x="34846" y="1"/>
                    <a:pt x="34894" y="1"/>
                  </a:cubicBezTo>
                  <a:cubicBezTo>
                    <a:pt x="35279" y="1"/>
                    <a:pt x="35593" y="314"/>
                    <a:pt x="35593" y="700"/>
                  </a:cubicBezTo>
                  <a:cubicBezTo>
                    <a:pt x="35593" y="700"/>
                    <a:pt x="35617" y="1230"/>
                    <a:pt x="35665" y="2097"/>
                  </a:cubicBezTo>
                  <a:cubicBezTo>
                    <a:pt x="35689" y="2194"/>
                    <a:pt x="35689" y="2290"/>
                    <a:pt x="35689" y="2387"/>
                  </a:cubicBezTo>
                  <a:cubicBezTo>
                    <a:pt x="35737" y="3206"/>
                    <a:pt x="35809" y="4266"/>
                    <a:pt x="35858" y="5471"/>
                  </a:cubicBezTo>
                  <a:cubicBezTo>
                    <a:pt x="36002" y="7977"/>
                    <a:pt x="36147" y="11062"/>
                    <a:pt x="36243" y="13640"/>
                  </a:cubicBezTo>
                  <a:cubicBezTo>
                    <a:pt x="36267" y="14387"/>
                    <a:pt x="36026" y="15110"/>
                    <a:pt x="35568" y="15689"/>
                  </a:cubicBezTo>
                  <a:cubicBezTo>
                    <a:pt x="31737" y="20532"/>
                    <a:pt x="24580" y="24123"/>
                    <a:pt x="24580" y="24123"/>
                  </a:cubicBezTo>
                  <a:cubicBezTo>
                    <a:pt x="14025" y="30798"/>
                    <a:pt x="217" y="34629"/>
                    <a:pt x="0" y="34702"/>
                  </a:cubicBezTo>
                  <a:close/>
                  <a:moveTo>
                    <a:pt x="25953" y="10604"/>
                  </a:moveTo>
                  <a:cubicBezTo>
                    <a:pt x="25953" y="10604"/>
                    <a:pt x="25953" y="10604"/>
                    <a:pt x="25953" y="10604"/>
                  </a:cubicBezTo>
                  <a:cubicBezTo>
                    <a:pt x="25953" y="10604"/>
                    <a:pt x="25953" y="10604"/>
                    <a:pt x="25953" y="106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02" name="Google Shape;202;p35"/>
            <p:cNvSpPr/>
            <p:nvPr/>
          </p:nvSpPr>
          <p:spPr>
            <a:xfrm flipH="1">
              <a:off x="7003760" y="2902692"/>
              <a:ext cx="140826" cy="66146"/>
            </a:xfrm>
            <a:custGeom>
              <a:avLst/>
              <a:gdLst/>
              <a:ahLst/>
              <a:cxnLst/>
              <a:rect l="l" t="t" r="r" b="b"/>
              <a:pathLst>
                <a:path w="7954" h="3736" extrusionOk="0">
                  <a:moveTo>
                    <a:pt x="4097" y="0"/>
                  </a:moveTo>
                  <a:cubicBezTo>
                    <a:pt x="3158" y="0"/>
                    <a:pt x="2290" y="458"/>
                    <a:pt x="1760" y="1205"/>
                  </a:cubicBezTo>
                  <a:lnTo>
                    <a:pt x="1" y="3735"/>
                  </a:lnTo>
                  <a:cubicBezTo>
                    <a:pt x="989" y="3591"/>
                    <a:pt x="2652" y="3374"/>
                    <a:pt x="4676" y="3181"/>
                  </a:cubicBezTo>
                  <a:cubicBezTo>
                    <a:pt x="6001" y="3061"/>
                    <a:pt x="7206" y="2314"/>
                    <a:pt x="7833" y="1133"/>
                  </a:cubicBezTo>
                  <a:cubicBezTo>
                    <a:pt x="7881" y="1061"/>
                    <a:pt x="7929" y="964"/>
                    <a:pt x="7953" y="868"/>
                  </a:cubicBezTo>
                  <a:cubicBezTo>
                    <a:pt x="7688" y="362"/>
                    <a:pt x="7158" y="0"/>
                    <a:pt x="65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03" name="Google Shape;203;p35"/>
            <p:cNvSpPr/>
            <p:nvPr/>
          </p:nvSpPr>
          <p:spPr>
            <a:xfrm flipH="1">
              <a:off x="6901812" y="2897893"/>
              <a:ext cx="165314" cy="84776"/>
            </a:xfrm>
            <a:custGeom>
              <a:avLst/>
              <a:gdLst/>
              <a:ahLst/>
              <a:cxnLst/>
              <a:rect l="l" t="t" r="r" b="b"/>
              <a:pathLst>
                <a:path w="9905" h="4748" extrusionOk="0">
                  <a:moveTo>
                    <a:pt x="5519" y="1"/>
                  </a:moveTo>
                  <a:cubicBezTo>
                    <a:pt x="4506" y="1"/>
                    <a:pt x="3567" y="434"/>
                    <a:pt x="2916" y="1206"/>
                  </a:cubicBezTo>
                  <a:lnTo>
                    <a:pt x="2386" y="1856"/>
                  </a:lnTo>
                  <a:lnTo>
                    <a:pt x="1109" y="3398"/>
                  </a:lnTo>
                  <a:cubicBezTo>
                    <a:pt x="1422" y="3374"/>
                    <a:pt x="1711" y="3350"/>
                    <a:pt x="2024" y="3326"/>
                  </a:cubicBezTo>
                  <a:cubicBezTo>
                    <a:pt x="2410" y="3302"/>
                    <a:pt x="2820" y="3278"/>
                    <a:pt x="3229" y="3278"/>
                  </a:cubicBezTo>
                  <a:cubicBezTo>
                    <a:pt x="5181" y="3182"/>
                    <a:pt x="7061" y="2555"/>
                    <a:pt x="8675" y="1471"/>
                  </a:cubicBezTo>
                  <a:lnTo>
                    <a:pt x="9904" y="627"/>
                  </a:lnTo>
                  <a:cubicBezTo>
                    <a:pt x="9856" y="386"/>
                    <a:pt x="9663" y="218"/>
                    <a:pt x="9398" y="194"/>
                  </a:cubicBezTo>
                  <a:lnTo>
                    <a:pt x="5687" y="1"/>
                  </a:lnTo>
                  <a:close/>
                  <a:moveTo>
                    <a:pt x="4097" y="4507"/>
                  </a:moveTo>
                  <a:cubicBezTo>
                    <a:pt x="3181" y="4531"/>
                    <a:pt x="2289" y="4579"/>
                    <a:pt x="1422" y="4627"/>
                  </a:cubicBezTo>
                  <a:cubicBezTo>
                    <a:pt x="1295" y="4640"/>
                    <a:pt x="1167" y="4651"/>
                    <a:pt x="1040" y="4662"/>
                  </a:cubicBezTo>
                  <a:lnTo>
                    <a:pt x="1040" y="4662"/>
                  </a:lnTo>
                  <a:cubicBezTo>
                    <a:pt x="2014" y="4591"/>
                    <a:pt x="3036" y="4542"/>
                    <a:pt x="4097" y="4507"/>
                  </a:cubicBezTo>
                  <a:close/>
                  <a:moveTo>
                    <a:pt x="1040" y="4662"/>
                  </a:moveTo>
                  <a:cubicBezTo>
                    <a:pt x="885" y="4673"/>
                    <a:pt x="730" y="4685"/>
                    <a:pt x="577" y="4697"/>
                  </a:cubicBezTo>
                  <a:lnTo>
                    <a:pt x="577" y="4697"/>
                  </a:lnTo>
                  <a:cubicBezTo>
                    <a:pt x="730" y="4685"/>
                    <a:pt x="885" y="4674"/>
                    <a:pt x="1040" y="4662"/>
                  </a:cubicBezTo>
                  <a:close/>
                  <a:moveTo>
                    <a:pt x="577" y="4697"/>
                  </a:moveTo>
                  <a:cubicBezTo>
                    <a:pt x="382" y="4712"/>
                    <a:pt x="189" y="4728"/>
                    <a:pt x="0" y="4748"/>
                  </a:cubicBezTo>
                  <a:cubicBezTo>
                    <a:pt x="190" y="4730"/>
                    <a:pt x="383" y="4713"/>
                    <a:pt x="577" y="469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04" name="Google Shape;204;p35"/>
            <p:cNvSpPr/>
            <p:nvPr/>
          </p:nvSpPr>
          <p:spPr>
            <a:xfrm flipH="1">
              <a:off x="6778845" y="2879671"/>
              <a:ext cx="189469" cy="81776"/>
            </a:xfrm>
            <a:custGeom>
              <a:avLst/>
              <a:gdLst/>
              <a:ahLst/>
              <a:cxnLst/>
              <a:rect l="l" t="t" r="r" b="b"/>
              <a:pathLst>
                <a:path w="9496" h="4098" extrusionOk="0">
                  <a:moveTo>
                    <a:pt x="4844" y="1"/>
                  </a:moveTo>
                  <a:cubicBezTo>
                    <a:pt x="3977" y="1"/>
                    <a:pt x="3157" y="362"/>
                    <a:pt x="2579" y="1013"/>
                  </a:cubicBezTo>
                  <a:lnTo>
                    <a:pt x="2169" y="1447"/>
                  </a:lnTo>
                  <a:lnTo>
                    <a:pt x="1" y="3905"/>
                  </a:lnTo>
                  <a:cubicBezTo>
                    <a:pt x="193" y="3905"/>
                    <a:pt x="386" y="3905"/>
                    <a:pt x="603" y="3929"/>
                  </a:cubicBezTo>
                  <a:cubicBezTo>
                    <a:pt x="1350" y="3953"/>
                    <a:pt x="2073" y="4001"/>
                    <a:pt x="2796" y="4073"/>
                  </a:cubicBezTo>
                  <a:cubicBezTo>
                    <a:pt x="2965" y="4098"/>
                    <a:pt x="3133" y="4098"/>
                    <a:pt x="3302" y="4098"/>
                  </a:cubicBezTo>
                  <a:cubicBezTo>
                    <a:pt x="4531" y="4098"/>
                    <a:pt x="5736" y="3640"/>
                    <a:pt x="6676" y="2820"/>
                  </a:cubicBezTo>
                  <a:lnTo>
                    <a:pt x="9495" y="362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05" name="Google Shape;205;p35"/>
            <p:cNvSpPr/>
            <p:nvPr/>
          </p:nvSpPr>
          <p:spPr>
            <a:xfrm flipH="1">
              <a:off x="6691092" y="2880985"/>
              <a:ext cx="165327" cy="120442"/>
            </a:xfrm>
            <a:custGeom>
              <a:avLst/>
              <a:gdLst/>
              <a:ahLst/>
              <a:cxnLst/>
              <a:rect l="l" t="t" r="r" b="b"/>
              <a:pathLst>
                <a:path w="9857" h="7182" extrusionOk="0">
                  <a:moveTo>
                    <a:pt x="8965" y="1109"/>
                  </a:moveTo>
                  <a:cubicBezTo>
                    <a:pt x="8976" y="1113"/>
                    <a:pt x="8987" y="1116"/>
                    <a:pt x="8998" y="1120"/>
                  </a:cubicBezTo>
                  <a:lnTo>
                    <a:pt x="8998" y="1120"/>
                  </a:lnTo>
                  <a:cubicBezTo>
                    <a:pt x="8987" y="1114"/>
                    <a:pt x="8976" y="1109"/>
                    <a:pt x="8965" y="1109"/>
                  </a:cubicBezTo>
                  <a:close/>
                  <a:moveTo>
                    <a:pt x="8998" y="1120"/>
                  </a:moveTo>
                  <a:cubicBezTo>
                    <a:pt x="9011" y="1126"/>
                    <a:pt x="9024" y="1133"/>
                    <a:pt x="9037" y="1133"/>
                  </a:cubicBezTo>
                  <a:lnTo>
                    <a:pt x="9037" y="1133"/>
                  </a:lnTo>
                  <a:cubicBezTo>
                    <a:pt x="9024" y="1129"/>
                    <a:pt x="9011" y="1124"/>
                    <a:pt x="8998" y="1120"/>
                  </a:cubicBezTo>
                  <a:close/>
                  <a:moveTo>
                    <a:pt x="9037" y="1133"/>
                  </a:moveTo>
                  <a:lnTo>
                    <a:pt x="9037" y="1133"/>
                  </a:lnTo>
                  <a:cubicBezTo>
                    <a:pt x="9045" y="1136"/>
                    <a:pt x="9053" y="1139"/>
                    <a:pt x="9060" y="1142"/>
                  </a:cubicBezTo>
                  <a:lnTo>
                    <a:pt x="9060" y="1142"/>
                  </a:lnTo>
                  <a:cubicBezTo>
                    <a:pt x="9053" y="1139"/>
                    <a:pt x="9045" y="1136"/>
                    <a:pt x="9037" y="1133"/>
                  </a:cubicBezTo>
                  <a:cubicBezTo>
                    <a:pt x="9037" y="1133"/>
                    <a:pt x="9037" y="1133"/>
                    <a:pt x="9037" y="1133"/>
                  </a:cubicBezTo>
                  <a:close/>
                  <a:moveTo>
                    <a:pt x="9060" y="1142"/>
                  </a:moveTo>
                  <a:cubicBezTo>
                    <a:pt x="9553" y="1341"/>
                    <a:pt x="9857" y="1816"/>
                    <a:pt x="9857" y="2314"/>
                  </a:cubicBezTo>
                  <a:cubicBezTo>
                    <a:pt x="9857" y="1815"/>
                    <a:pt x="9558" y="1338"/>
                    <a:pt x="9060" y="1142"/>
                  </a:cubicBezTo>
                  <a:close/>
                  <a:moveTo>
                    <a:pt x="5206" y="1"/>
                  </a:moveTo>
                  <a:cubicBezTo>
                    <a:pt x="4820" y="1"/>
                    <a:pt x="4435" y="97"/>
                    <a:pt x="4097" y="266"/>
                  </a:cubicBezTo>
                  <a:cubicBezTo>
                    <a:pt x="3856" y="386"/>
                    <a:pt x="3639" y="555"/>
                    <a:pt x="3447" y="748"/>
                  </a:cubicBezTo>
                  <a:cubicBezTo>
                    <a:pt x="3423" y="796"/>
                    <a:pt x="3374" y="844"/>
                    <a:pt x="3350" y="892"/>
                  </a:cubicBezTo>
                  <a:lnTo>
                    <a:pt x="1" y="5013"/>
                  </a:lnTo>
                  <a:cubicBezTo>
                    <a:pt x="242" y="5085"/>
                    <a:pt x="507" y="5158"/>
                    <a:pt x="724" y="5230"/>
                  </a:cubicBezTo>
                  <a:cubicBezTo>
                    <a:pt x="2001" y="5616"/>
                    <a:pt x="3085" y="6122"/>
                    <a:pt x="3929" y="6772"/>
                  </a:cubicBezTo>
                  <a:lnTo>
                    <a:pt x="3953" y="6796"/>
                  </a:lnTo>
                  <a:cubicBezTo>
                    <a:pt x="4290" y="7061"/>
                    <a:pt x="4676" y="7182"/>
                    <a:pt x="5085" y="7182"/>
                  </a:cubicBezTo>
                  <a:cubicBezTo>
                    <a:pt x="5784" y="7182"/>
                    <a:pt x="6459" y="6796"/>
                    <a:pt x="6748" y="6098"/>
                  </a:cubicBezTo>
                  <a:lnTo>
                    <a:pt x="8893" y="1085"/>
                  </a:lnTo>
                  <a:lnTo>
                    <a:pt x="8748" y="1037"/>
                  </a:lnTo>
                  <a:lnTo>
                    <a:pt x="5929" y="121"/>
                  </a:lnTo>
                  <a:cubicBezTo>
                    <a:pt x="5688" y="49"/>
                    <a:pt x="5447" y="1"/>
                    <a:pt x="5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06" name="Google Shape;206;p35"/>
            <p:cNvSpPr/>
            <p:nvPr/>
          </p:nvSpPr>
          <p:spPr>
            <a:xfrm flipH="1">
              <a:off x="6508705" y="2586269"/>
              <a:ext cx="246877" cy="652055"/>
            </a:xfrm>
            <a:custGeom>
              <a:avLst/>
              <a:gdLst/>
              <a:ahLst/>
              <a:cxnLst/>
              <a:rect l="l" t="t" r="r" b="b"/>
              <a:pathLst>
                <a:path w="16508" h="44365" extrusionOk="0">
                  <a:moveTo>
                    <a:pt x="14363" y="1"/>
                  </a:moveTo>
                  <a:cubicBezTo>
                    <a:pt x="13278" y="1"/>
                    <a:pt x="12218" y="651"/>
                    <a:pt x="11784" y="1736"/>
                  </a:cubicBezTo>
                  <a:lnTo>
                    <a:pt x="9423" y="7688"/>
                  </a:lnTo>
                  <a:lnTo>
                    <a:pt x="8844" y="9134"/>
                  </a:lnTo>
                  <a:lnTo>
                    <a:pt x="8724" y="9447"/>
                  </a:lnTo>
                  <a:lnTo>
                    <a:pt x="3880" y="21592"/>
                  </a:lnTo>
                  <a:lnTo>
                    <a:pt x="3736" y="21978"/>
                  </a:lnTo>
                  <a:lnTo>
                    <a:pt x="3254" y="23159"/>
                  </a:lnTo>
                  <a:lnTo>
                    <a:pt x="362" y="30460"/>
                  </a:lnTo>
                  <a:lnTo>
                    <a:pt x="290" y="30653"/>
                  </a:lnTo>
                  <a:lnTo>
                    <a:pt x="0" y="31328"/>
                  </a:lnTo>
                  <a:cubicBezTo>
                    <a:pt x="121" y="31472"/>
                    <a:pt x="241" y="31593"/>
                    <a:pt x="362" y="31737"/>
                  </a:cubicBezTo>
                  <a:cubicBezTo>
                    <a:pt x="3157" y="34918"/>
                    <a:pt x="6338" y="39690"/>
                    <a:pt x="6001" y="43208"/>
                  </a:cubicBezTo>
                  <a:cubicBezTo>
                    <a:pt x="5953" y="43593"/>
                    <a:pt x="5904" y="43979"/>
                    <a:pt x="5832" y="44365"/>
                  </a:cubicBezTo>
                  <a:lnTo>
                    <a:pt x="6916" y="40051"/>
                  </a:lnTo>
                  <a:lnTo>
                    <a:pt x="7688" y="36967"/>
                  </a:lnTo>
                  <a:lnTo>
                    <a:pt x="7760" y="36677"/>
                  </a:lnTo>
                  <a:lnTo>
                    <a:pt x="13857" y="12459"/>
                  </a:lnTo>
                  <a:lnTo>
                    <a:pt x="13929" y="12170"/>
                  </a:lnTo>
                  <a:lnTo>
                    <a:pt x="14459" y="10146"/>
                  </a:lnTo>
                  <a:lnTo>
                    <a:pt x="16435" y="2218"/>
                  </a:lnTo>
                  <a:cubicBezTo>
                    <a:pt x="16483" y="2073"/>
                    <a:pt x="16507" y="1929"/>
                    <a:pt x="16507" y="1784"/>
                  </a:cubicBezTo>
                  <a:cubicBezTo>
                    <a:pt x="16483" y="1109"/>
                    <a:pt x="16074" y="459"/>
                    <a:pt x="15423" y="194"/>
                  </a:cubicBezTo>
                  <a:cubicBezTo>
                    <a:pt x="15061" y="49"/>
                    <a:pt x="14724" y="1"/>
                    <a:pt x="143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07" name="Google Shape;207;p35"/>
            <p:cNvSpPr/>
            <p:nvPr/>
          </p:nvSpPr>
          <p:spPr>
            <a:xfrm flipH="1">
              <a:off x="6661371" y="2967938"/>
              <a:ext cx="838962" cy="818569"/>
            </a:xfrm>
            <a:custGeom>
              <a:avLst/>
              <a:gdLst/>
              <a:ahLst/>
              <a:cxnLst/>
              <a:rect l="l" t="t" r="r" b="b"/>
              <a:pathLst>
                <a:path w="57473" h="56076" extrusionOk="0">
                  <a:moveTo>
                    <a:pt x="34749" y="1"/>
                  </a:moveTo>
                  <a:lnTo>
                    <a:pt x="34749" y="49"/>
                  </a:lnTo>
                  <a:lnTo>
                    <a:pt x="33737" y="49"/>
                  </a:lnTo>
                  <a:lnTo>
                    <a:pt x="33737" y="73"/>
                  </a:lnTo>
                  <a:lnTo>
                    <a:pt x="32893" y="73"/>
                  </a:lnTo>
                  <a:lnTo>
                    <a:pt x="32893" y="121"/>
                  </a:lnTo>
                  <a:lnTo>
                    <a:pt x="32098" y="121"/>
                  </a:lnTo>
                  <a:lnTo>
                    <a:pt x="32098" y="169"/>
                  </a:lnTo>
                  <a:lnTo>
                    <a:pt x="31496" y="169"/>
                  </a:lnTo>
                  <a:lnTo>
                    <a:pt x="31496" y="194"/>
                  </a:lnTo>
                  <a:lnTo>
                    <a:pt x="30965" y="194"/>
                  </a:lnTo>
                  <a:lnTo>
                    <a:pt x="30965" y="242"/>
                  </a:lnTo>
                  <a:lnTo>
                    <a:pt x="30435" y="242"/>
                  </a:lnTo>
                  <a:lnTo>
                    <a:pt x="30435" y="290"/>
                  </a:lnTo>
                  <a:lnTo>
                    <a:pt x="29953" y="290"/>
                  </a:lnTo>
                  <a:lnTo>
                    <a:pt x="29953" y="314"/>
                  </a:lnTo>
                  <a:lnTo>
                    <a:pt x="29520" y="314"/>
                  </a:lnTo>
                  <a:lnTo>
                    <a:pt x="29520" y="362"/>
                  </a:lnTo>
                  <a:lnTo>
                    <a:pt x="29086" y="362"/>
                  </a:lnTo>
                  <a:lnTo>
                    <a:pt x="29086" y="410"/>
                  </a:lnTo>
                  <a:lnTo>
                    <a:pt x="28724" y="410"/>
                  </a:lnTo>
                  <a:lnTo>
                    <a:pt x="28724" y="435"/>
                  </a:lnTo>
                  <a:lnTo>
                    <a:pt x="28315" y="435"/>
                  </a:lnTo>
                  <a:lnTo>
                    <a:pt x="28315" y="483"/>
                  </a:lnTo>
                  <a:lnTo>
                    <a:pt x="27953" y="483"/>
                  </a:lnTo>
                  <a:lnTo>
                    <a:pt x="27953" y="531"/>
                  </a:lnTo>
                  <a:lnTo>
                    <a:pt x="27592" y="531"/>
                  </a:lnTo>
                  <a:lnTo>
                    <a:pt x="27592" y="555"/>
                  </a:lnTo>
                  <a:lnTo>
                    <a:pt x="27230" y="555"/>
                  </a:lnTo>
                  <a:lnTo>
                    <a:pt x="27230" y="603"/>
                  </a:lnTo>
                  <a:lnTo>
                    <a:pt x="26869" y="603"/>
                  </a:lnTo>
                  <a:lnTo>
                    <a:pt x="26869" y="651"/>
                  </a:lnTo>
                  <a:lnTo>
                    <a:pt x="26556" y="651"/>
                  </a:lnTo>
                  <a:lnTo>
                    <a:pt x="26556" y="676"/>
                  </a:lnTo>
                  <a:lnTo>
                    <a:pt x="26218" y="676"/>
                  </a:lnTo>
                  <a:lnTo>
                    <a:pt x="26218" y="724"/>
                  </a:lnTo>
                  <a:lnTo>
                    <a:pt x="25953" y="724"/>
                  </a:lnTo>
                  <a:lnTo>
                    <a:pt x="25953" y="772"/>
                  </a:lnTo>
                  <a:lnTo>
                    <a:pt x="25616" y="772"/>
                  </a:lnTo>
                  <a:lnTo>
                    <a:pt x="25616" y="796"/>
                  </a:lnTo>
                  <a:lnTo>
                    <a:pt x="25351" y="796"/>
                  </a:lnTo>
                  <a:lnTo>
                    <a:pt x="25351" y="844"/>
                  </a:lnTo>
                  <a:lnTo>
                    <a:pt x="25062" y="844"/>
                  </a:lnTo>
                  <a:lnTo>
                    <a:pt x="25062" y="892"/>
                  </a:lnTo>
                  <a:lnTo>
                    <a:pt x="24748" y="892"/>
                  </a:lnTo>
                  <a:lnTo>
                    <a:pt x="24748" y="916"/>
                  </a:lnTo>
                  <a:lnTo>
                    <a:pt x="24507" y="916"/>
                  </a:lnTo>
                  <a:lnTo>
                    <a:pt x="24507" y="965"/>
                  </a:lnTo>
                  <a:lnTo>
                    <a:pt x="24218" y="965"/>
                  </a:lnTo>
                  <a:lnTo>
                    <a:pt x="24218" y="1013"/>
                  </a:lnTo>
                  <a:lnTo>
                    <a:pt x="23977" y="1013"/>
                  </a:lnTo>
                  <a:lnTo>
                    <a:pt x="23977" y="1037"/>
                  </a:lnTo>
                  <a:lnTo>
                    <a:pt x="23688" y="1037"/>
                  </a:lnTo>
                  <a:lnTo>
                    <a:pt x="23688" y="1085"/>
                  </a:lnTo>
                  <a:lnTo>
                    <a:pt x="23568" y="1085"/>
                  </a:lnTo>
                  <a:lnTo>
                    <a:pt x="23568" y="1157"/>
                  </a:lnTo>
                  <a:lnTo>
                    <a:pt x="23543" y="1157"/>
                  </a:lnTo>
                  <a:lnTo>
                    <a:pt x="23543" y="1254"/>
                  </a:lnTo>
                  <a:lnTo>
                    <a:pt x="23495" y="1254"/>
                  </a:lnTo>
                  <a:lnTo>
                    <a:pt x="23495" y="1326"/>
                  </a:lnTo>
                  <a:lnTo>
                    <a:pt x="23447" y="1326"/>
                  </a:lnTo>
                  <a:lnTo>
                    <a:pt x="23447" y="1374"/>
                  </a:lnTo>
                  <a:lnTo>
                    <a:pt x="23423" y="1374"/>
                  </a:lnTo>
                  <a:lnTo>
                    <a:pt x="23423" y="1447"/>
                  </a:lnTo>
                  <a:lnTo>
                    <a:pt x="23375" y="1447"/>
                  </a:lnTo>
                  <a:lnTo>
                    <a:pt x="23375" y="1519"/>
                  </a:lnTo>
                  <a:lnTo>
                    <a:pt x="23327" y="1519"/>
                  </a:lnTo>
                  <a:lnTo>
                    <a:pt x="23327" y="1615"/>
                  </a:lnTo>
                  <a:lnTo>
                    <a:pt x="23302" y="1615"/>
                  </a:lnTo>
                  <a:lnTo>
                    <a:pt x="23302" y="1688"/>
                  </a:lnTo>
                  <a:lnTo>
                    <a:pt x="23254" y="1688"/>
                  </a:lnTo>
                  <a:lnTo>
                    <a:pt x="23254" y="1760"/>
                  </a:lnTo>
                  <a:lnTo>
                    <a:pt x="23206" y="1760"/>
                  </a:lnTo>
                  <a:lnTo>
                    <a:pt x="23206" y="1856"/>
                  </a:lnTo>
                  <a:lnTo>
                    <a:pt x="23182" y="1856"/>
                  </a:lnTo>
                  <a:lnTo>
                    <a:pt x="23182" y="1929"/>
                  </a:lnTo>
                  <a:lnTo>
                    <a:pt x="23134" y="1929"/>
                  </a:lnTo>
                  <a:lnTo>
                    <a:pt x="23134" y="2001"/>
                  </a:lnTo>
                  <a:lnTo>
                    <a:pt x="23086" y="2001"/>
                  </a:lnTo>
                  <a:lnTo>
                    <a:pt x="23086" y="2049"/>
                  </a:lnTo>
                  <a:lnTo>
                    <a:pt x="23061" y="2049"/>
                  </a:lnTo>
                  <a:lnTo>
                    <a:pt x="23061" y="2121"/>
                  </a:lnTo>
                  <a:lnTo>
                    <a:pt x="23013" y="2121"/>
                  </a:lnTo>
                  <a:lnTo>
                    <a:pt x="23013" y="2218"/>
                  </a:lnTo>
                  <a:lnTo>
                    <a:pt x="22965" y="2218"/>
                  </a:lnTo>
                  <a:lnTo>
                    <a:pt x="22965" y="2290"/>
                  </a:lnTo>
                  <a:lnTo>
                    <a:pt x="22941" y="2290"/>
                  </a:lnTo>
                  <a:lnTo>
                    <a:pt x="22941" y="2362"/>
                  </a:lnTo>
                  <a:lnTo>
                    <a:pt x="22893" y="2362"/>
                  </a:lnTo>
                  <a:lnTo>
                    <a:pt x="22893" y="2459"/>
                  </a:lnTo>
                  <a:lnTo>
                    <a:pt x="22845" y="2459"/>
                  </a:lnTo>
                  <a:lnTo>
                    <a:pt x="22845" y="2531"/>
                  </a:lnTo>
                  <a:lnTo>
                    <a:pt x="22820" y="2531"/>
                  </a:lnTo>
                  <a:lnTo>
                    <a:pt x="22820" y="2603"/>
                  </a:lnTo>
                  <a:lnTo>
                    <a:pt x="22772" y="2603"/>
                  </a:lnTo>
                  <a:lnTo>
                    <a:pt x="22772" y="2700"/>
                  </a:lnTo>
                  <a:lnTo>
                    <a:pt x="22724" y="2700"/>
                  </a:lnTo>
                  <a:lnTo>
                    <a:pt x="22724" y="2772"/>
                  </a:lnTo>
                  <a:lnTo>
                    <a:pt x="22700" y="2772"/>
                  </a:lnTo>
                  <a:lnTo>
                    <a:pt x="22700" y="2844"/>
                  </a:lnTo>
                  <a:lnTo>
                    <a:pt x="22652" y="2844"/>
                  </a:lnTo>
                  <a:lnTo>
                    <a:pt x="22652" y="2941"/>
                  </a:lnTo>
                  <a:lnTo>
                    <a:pt x="22604" y="2941"/>
                  </a:lnTo>
                  <a:lnTo>
                    <a:pt x="22604" y="3013"/>
                  </a:lnTo>
                  <a:lnTo>
                    <a:pt x="22580" y="3013"/>
                  </a:lnTo>
                  <a:lnTo>
                    <a:pt x="22580" y="3085"/>
                  </a:lnTo>
                  <a:lnTo>
                    <a:pt x="22531" y="3085"/>
                  </a:lnTo>
                  <a:lnTo>
                    <a:pt x="22531" y="3182"/>
                  </a:lnTo>
                  <a:lnTo>
                    <a:pt x="22483" y="3182"/>
                  </a:lnTo>
                  <a:lnTo>
                    <a:pt x="22483" y="3254"/>
                  </a:lnTo>
                  <a:lnTo>
                    <a:pt x="22459" y="3254"/>
                  </a:lnTo>
                  <a:lnTo>
                    <a:pt x="22459" y="3326"/>
                  </a:lnTo>
                  <a:lnTo>
                    <a:pt x="22411" y="3326"/>
                  </a:lnTo>
                  <a:lnTo>
                    <a:pt x="22411" y="3374"/>
                  </a:lnTo>
                  <a:lnTo>
                    <a:pt x="22363" y="3374"/>
                  </a:lnTo>
                  <a:lnTo>
                    <a:pt x="22363" y="3447"/>
                  </a:lnTo>
                  <a:lnTo>
                    <a:pt x="22339" y="3447"/>
                  </a:lnTo>
                  <a:lnTo>
                    <a:pt x="22339" y="3543"/>
                  </a:lnTo>
                  <a:lnTo>
                    <a:pt x="22290" y="3543"/>
                  </a:lnTo>
                  <a:lnTo>
                    <a:pt x="22290" y="3664"/>
                  </a:lnTo>
                  <a:lnTo>
                    <a:pt x="22242" y="3664"/>
                  </a:lnTo>
                  <a:lnTo>
                    <a:pt x="22242" y="3736"/>
                  </a:lnTo>
                  <a:lnTo>
                    <a:pt x="22218" y="3736"/>
                  </a:lnTo>
                  <a:lnTo>
                    <a:pt x="22218" y="3808"/>
                  </a:lnTo>
                  <a:lnTo>
                    <a:pt x="22170" y="3808"/>
                  </a:lnTo>
                  <a:lnTo>
                    <a:pt x="22170" y="3905"/>
                  </a:lnTo>
                  <a:lnTo>
                    <a:pt x="22122" y="3905"/>
                  </a:lnTo>
                  <a:lnTo>
                    <a:pt x="22122" y="3977"/>
                  </a:lnTo>
                  <a:lnTo>
                    <a:pt x="22098" y="3977"/>
                  </a:lnTo>
                  <a:lnTo>
                    <a:pt x="22098" y="4049"/>
                  </a:lnTo>
                  <a:lnTo>
                    <a:pt x="22049" y="4049"/>
                  </a:lnTo>
                  <a:lnTo>
                    <a:pt x="22049" y="4146"/>
                  </a:lnTo>
                  <a:lnTo>
                    <a:pt x="22001" y="4146"/>
                  </a:lnTo>
                  <a:lnTo>
                    <a:pt x="22001" y="4218"/>
                  </a:lnTo>
                  <a:lnTo>
                    <a:pt x="21977" y="4218"/>
                  </a:lnTo>
                  <a:lnTo>
                    <a:pt x="21977" y="4290"/>
                  </a:lnTo>
                  <a:lnTo>
                    <a:pt x="21929" y="4290"/>
                  </a:lnTo>
                  <a:lnTo>
                    <a:pt x="21929" y="4387"/>
                  </a:lnTo>
                  <a:lnTo>
                    <a:pt x="21881" y="4387"/>
                  </a:lnTo>
                  <a:lnTo>
                    <a:pt x="21881" y="4459"/>
                  </a:lnTo>
                  <a:lnTo>
                    <a:pt x="21857" y="4459"/>
                  </a:lnTo>
                  <a:lnTo>
                    <a:pt x="21857" y="4531"/>
                  </a:lnTo>
                  <a:lnTo>
                    <a:pt x="21808" y="4531"/>
                  </a:lnTo>
                  <a:lnTo>
                    <a:pt x="21808" y="4652"/>
                  </a:lnTo>
                  <a:lnTo>
                    <a:pt x="21760" y="4652"/>
                  </a:lnTo>
                  <a:lnTo>
                    <a:pt x="21760" y="4748"/>
                  </a:lnTo>
                  <a:lnTo>
                    <a:pt x="21736" y="4748"/>
                  </a:lnTo>
                  <a:lnTo>
                    <a:pt x="21736" y="4820"/>
                  </a:lnTo>
                  <a:lnTo>
                    <a:pt x="21688" y="4820"/>
                  </a:lnTo>
                  <a:lnTo>
                    <a:pt x="21688" y="4893"/>
                  </a:lnTo>
                  <a:lnTo>
                    <a:pt x="21640" y="4893"/>
                  </a:lnTo>
                  <a:lnTo>
                    <a:pt x="21640" y="4989"/>
                  </a:lnTo>
                  <a:lnTo>
                    <a:pt x="21616" y="4989"/>
                  </a:lnTo>
                  <a:lnTo>
                    <a:pt x="21616" y="5061"/>
                  </a:lnTo>
                  <a:lnTo>
                    <a:pt x="21567" y="5061"/>
                  </a:lnTo>
                  <a:lnTo>
                    <a:pt x="21567" y="5134"/>
                  </a:lnTo>
                  <a:lnTo>
                    <a:pt x="21519" y="5134"/>
                  </a:lnTo>
                  <a:lnTo>
                    <a:pt x="21519" y="5230"/>
                  </a:lnTo>
                  <a:lnTo>
                    <a:pt x="21495" y="5230"/>
                  </a:lnTo>
                  <a:lnTo>
                    <a:pt x="21495" y="5302"/>
                  </a:lnTo>
                  <a:lnTo>
                    <a:pt x="21447" y="5302"/>
                  </a:lnTo>
                  <a:lnTo>
                    <a:pt x="21447" y="5375"/>
                  </a:lnTo>
                  <a:lnTo>
                    <a:pt x="21399" y="5375"/>
                  </a:lnTo>
                  <a:lnTo>
                    <a:pt x="21399" y="5471"/>
                  </a:lnTo>
                  <a:lnTo>
                    <a:pt x="21375" y="5471"/>
                  </a:lnTo>
                  <a:lnTo>
                    <a:pt x="21375" y="5543"/>
                  </a:lnTo>
                  <a:lnTo>
                    <a:pt x="21326" y="5543"/>
                  </a:lnTo>
                  <a:lnTo>
                    <a:pt x="21326" y="5664"/>
                  </a:lnTo>
                  <a:lnTo>
                    <a:pt x="21278" y="5664"/>
                  </a:lnTo>
                  <a:lnTo>
                    <a:pt x="21278" y="5736"/>
                  </a:lnTo>
                  <a:lnTo>
                    <a:pt x="21254" y="5736"/>
                  </a:lnTo>
                  <a:lnTo>
                    <a:pt x="21254" y="5832"/>
                  </a:lnTo>
                  <a:lnTo>
                    <a:pt x="21206" y="5832"/>
                  </a:lnTo>
                  <a:lnTo>
                    <a:pt x="21206" y="5905"/>
                  </a:lnTo>
                  <a:lnTo>
                    <a:pt x="21158" y="5905"/>
                  </a:lnTo>
                  <a:lnTo>
                    <a:pt x="21158" y="5977"/>
                  </a:lnTo>
                  <a:lnTo>
                    <a:pt x="21134" y="5977"/>
                  </a:lnTo>
                  <a:lnTo>
                    <a:pt x="21134" y="6073"/>
                  </a:lnTo>
                  <a:lnTo>
                    <a:pt x="21085" y="6073"/>
                  </a:lnTo>
                  <a:lnTo>
                    <a:pt x="21085" y="6146"/>
                  </a:lnTo>
                  <a:lnTo>
                    <a:pt x="21037" y="6146"/>
                  </a:lnTo>
                  <a:lnTo>
                    <a:pt x="21037" y="6266"/>
                  </a:lnTo>
                  <a:lnTo>
                    <a:pt x="21013" y="6266"/>
                  </a:lnTo>
                  <a:lnTo>
                    <a:pt x="21013" y="6338"/>
                  </a:lnTo>
                  <a:lnTo>
                    <a:pt x="20965" y="6338"/>
                  </a:lnTo>
                  <a:lnTo>
                    <a:pt x="20965" y="6435"/>
                  </a:lnTo>
                  <a:lnTo>
                    <a:pt x="20917" y="6435"/>
                  </a:lnTo>
                  <a:lnTo>
                    <a:pt x="20917" y="6555"/>
                  </a:lnTo>
                  <a:lnTo>
                    <a:pt x="20893" y="6555"/>
                  </a:lnTo>
                  <a:lnTo>
                    <a:pt x="20893" y="6628"/>
                  </a:lnTo>
                  <a:lnTo>
                    <a:pt x="20844" y="6628"/>
                  </a:lnTo>
                  <a:lnTo>
                    <a:pt x="20844" y="6700"/>
                  </a:lnTo>
                  <a:lnTo>
                    <a:pt x="20796" y="6700"/>
                  </a:lnTo>
                  <a:lnTo>
                    <a:pt x="20796" y="6796"/>
                  </a:lnTo>
                  <a:lnTo>
                    <a:pt x="20772" y="6796"/>
                  </a:lnTo>
                  <a:lnTo>
                    <a:pt x="20772" y="6917"/>
                  </a:lnTo>
                  <a:lnTo>
                    <a:pt x="20724" y="6917"/>
                  </a:lnTo>
                  <a:lnTo>
                    <a:pt x="20724" y="6989"/>
                  </a:lnTo>
                  <a:lnTo>
                    <a:pt x="20676" y="6989"/>
                  </a:lnTo>
                  <a:lnTo>
                    <a:pt x="20676" y="7061"/>
                  </a:lnTo>
                  <a:lnTo>
                    <a:pt x="20652" y="7061"/>
                  </a:lnTo>
                  <a:lnTo>
                    <a:pt x="20652" y="7158"/>
                  </a:lnTo>
                  <a:lnTo>
                    <a:pt x="20603" y="7158"/>
                  </a:lnTo>
                  <a:lnTo>
                    <a:pt x="20603" y="7278"/>
                  </a:lnTo>
                  <a:lnTo>
                    <a:pt x="20555" y="7278"/>
                  </a:lnTo>
                  <a:lnTo>
                    <a:pt x="20555" y="7351"/>
                  </a:lnTo>
                  <a:lnTo>
                    <a:pt x="20531" y="7351"/>
                  </a:lnTo>
                  <a:lnTo>
                    <a:pt x="20531" y="7423"/>
                  </a:lnTo>
                  <a:lnTo>
                    <a:pt x="20483" y="7423"/>
                  </a:lnTo>
                  <a:lnTo>
                    <a:pt x="20483" y="7519"/>
                  </a:lnTo>
                  <a:lnTo>
                    <a:pt x="20435" y="7519"/>
                  </a:lnTo>
                  <a:lnTo>
                    <a:pt x="20435" y="7640"/>
                  </a:lnTo>
                  <a:lnTo>
                    <a:pt x="20411" y="7640"/>
                  </a:lnTo>
                  <a:lnTo>
                    <a:pt x="20411" y="7712"/>
                  </a:lnTo>
                  <a:lnTo>
                    <a:pt x="20363" y="7712"/>
                  </a:lnTo>
                  <a:lnTo>
                    <a:pt x="20363" y="7784"/>
                  </a:lnTo>
                  <a:lnTo>
                    <a:pt x="20314" y="7784"/>
                  </a:lnTo>
                  <a:lnTo>
                    <a:pt x="20314" y="7881"/>
                  </a:lnTo>
                  <a:lnTo>
                    <a:pt x="20290" y="7881"/>
                  </a:lnTo>
                  <a:lnTo>
                    <a:pt x="20290" y="8001"/>
                  </a:lnTo>
                  <a:lnTo>
                    <a:pt x="20242" y="8001"/>
                  </a:lnTo>
                  <a:lnTo>
                    <a:pt x="20242" y="8073"/>
                  </a:lnTo>
                  <a:lnTo>
                    <a:pt x="20194" y="8073"/>
                  </a:lnTo>
                  <a:lnTo>
                    <a:pt x="20194" y="8146"/>
                  </a:lnTo>
                  <a:lnTo>
                    <a:pt x="20170" y="8146"/>
                  </a:lnTo>
                  <a:lnTo>
                    <a:pt x="20170" y="8242"/>
                  </a:lnTo>
                  <a:lnTo>
                    <a:pt x="20122" y="8242"/>
                  </a:lnTo>
                  <a:lnTo>
                    <a:pt x="20122" y="8363"/>
                  </a:lnTo>
                  <a:lnTo>
                    <a:pt x="20073" y="8363"/>
                  </a:lnTo>
                  <a:lnTo>
                    <a:pt x="20073" y="8435"/>
                  </a:lnTo>
                  <a:lnTo>
                    <a:pt x="20049" y="8435"/>
                  </a:lnTo>
                  <a:lnTo>
                    <a:pt x="20049" y="8507"/>
                  </a:lnTo>
                  <a:lnTo>
                    <a:pt x="20001" y="8507"/>
                  </a:lnTo>
                  <a:lnTo>
                    <a:pt x="20001" y="8628"/>
                  </a:lnTo>
                  <a:lnTo>
                    <a:pt x="19953" y="8628"/>
                  </a:lnTo>
                  <a:lnTo>
                    <a:pt x="19953" y="8724"/>
                  </a:lnTo>
                  <a:lnTo>
                    <a:pt x="19929" y="8724"/>
                  </a:lnTo>
                  <a:lnTo>
                    <a:pt x="19929" y="8845"/>
                  </a:lnTo>
                  <a:lnTo>
                    <a:pt x="19881" y="8845"/>
                  </a:lnTo>
                  <a:lnTo>
                    <a:pt x="19881" y="8917"/>
                  </a:lnTo>
                  <a:lnTo>
                    <a:pt x="19832" y="8917"/>
                  </a:lnTo>
                  <a:lnTo>
                    <a:pt x="19832" y="9037"/>
                  </a:lnTo>
                  <a:lnTo>
                    <a:pt x="19808" y="9037"/>
                  </a:lnTo>
                  <a:lnTo>
                    <a:pt x="19808" y="9110"/>
                  </a:lnTo>
                  <a:lnTo>
                    <a:pt x="19760" y="9110"/>
                  </a:lnTo>
                  <a:lnTo>
                    <a:pt x="19760" y="9206"/>
                  </a:lnTo>
                  <a:lnTo>
                    <a:pt x="19712" y="9206"/>
                  </a:lnTo>
                  <a:lnTo>
                    <a:pt x="19712" y="9327"/>
                  </a:lnTo>
                  <a:lnTo>
                    <a:pt x="19688" y="9327"/>
                  </a:lnTo>
                  <a:lnTo>
                    <a:pt x="19688" y="9399"/>
                  </a:lnTo>
                  <a:lnTo>
                    <a:pt x="19640" y="9399"/>
                  </a:lnTo>
                  <a:lnTo>
                    <a:pt x="19640" y="9519"/>
                  </a:lnTo>
                  <a:lnTo>
                    <a:pt x="19591" y="9519"/>
                  </a:lnTo>
                  <a:lnTo>
                    <a:pt x="19591" y="9592"/>
                  </a:lnTo>
                  <a:lnTo>
                    <a:pt x="19567" y="9592"/>
                  </a:lnTo>
                  <a:lnTo>
                    <a:pt x="19567" y="9688"/>
                  </a:lnTo>
                  <a:lnTo>
                    <a:pt x="19519" y="9688"/>
                  </a:lnTo>
                  <a:lnTo>
                    <a:pt x="19519" y="9809"/>
                  </a:lnTo>
                  <a:lnTo>
                    <a:pt x="19471" y="9809"/>
                  </a:lnTo>
                  <a:lnTo>
                    <a:pt x="19471" y="9881"/>
                  </a:lnTo>
                  <a:lnTo>
                    <a:pt x="19447" y="9881"/>
                  </a:lnTo>
                  <a:lnTo>
                    <a:pt x="19447" y="10001"/>
                  </a:lnTo>
                  <a:lnTo>
                    <a:pt x="19399" y="10001"/>
                  </a:lnTo>
                  <a:lnTo>
                    <a:pt x="19399" y="10074"/>
                  </a:lnTo>
                  <a:lnTo>
                    <a:pt x="19350" y="10074"/>
                  </a:lnTo>
                  <a:lnTo>
                    <a:pt x="19350" y="10194"/>
                  </a:lnTo>
                  <a:lnTo>
                    <a:pt x="19326" y="10194"/>
                  </a:lnTo>
                  <a:lnTo>
                    <a:pt x="19326" y="10290"/>
                  </a:lnTo>
                  <a:lnTo>
                    <a:pt x="19278" y="10290"/>
                  </a:lnTo>
                  <a:lnTo>
                    <a:pt x="19278" y="10363"/>
                  </a:lnTo>
                  <a:lnTo>
                    <a:pt x="19230" y="10363"/>
                  </a:lnTo>
                  <a:lnTo>
                    <a:pt x="19230" y="10483"/>
                  </a:lnTo>
                  <a:lnTo>
                    <a:pt x="19206" y="10483"/>
                  </a:lnTo>
                  <a:lnTo>
                    <a:pt x="19206" y="10556"/>
                  </a:lnTo>
                  <a:lnTo>
                    <a:pt x="19158" y="10556"/>
                  </a:lnTo>
                  <a:lnTo>
                    <a:pt x="19158" y="10676"/>
                  </a:lnTo>
                  <a:lnTo>
                    <a:pt x="19109" y="10676"/>
                  </a:lnTo>
                  <a:lnTo>
                    <a:pt x="19109" y="10772"/>
                  </a:lnTo>
                  <a:lnTo>
                    <a:pt x="19085" y="10772"/>
                  </a:lnTo>
                  <a:lnTo>
                    <a:pt x="19085" y="10893"/>
                  </a:lnTo>
                  <a:lnTo>
                    <a:pt x="19037" y="10893"/>
                  </a:lnTo>
                  <a:lnTo>
                    <a:pt x="19037" y="10965"/>
                  </a:lnTo>
                  <a:lnTo>
                    <a:pt x="18989" y="10965"/>
                  </a:lnTo>
                  <a:lnTo>
                    <a:pt x="18989" y="11086"/>
                  </a:lnTo>
                  <a:lnTo>
                    <a:pt x="18965" y="11086"/>
                  </a:lnTo>
                  <a:lnTo>
                    <a:pt x="18965" y="11158"/>
                  </a:lnTo>
                  <a:lnTo>
                    <a:pt x="18917" y="11158"/>
                  </a:lnTo>
                  <a:lnTo>
                    <a:pt x="18917" y="11278"/>
                  </a:lnTo>
                  <a:lnTo>
                    <a:pt x="18868" y="11278"/>
                  </a:lnTo>
                  <a:lnTo>
                    <a:pt x="18868" y="11399"/>
                  </a:lnTo>
                  <a:lnTo>
                    <a:pt x="18844" y="11399"/>
                  </a:lnTo>
                  <a:lnTo>
                    <a:pt x="18844" y="11495"/>
                  </a:lnTo>
                  <a:lnTo>
                    <a:pt x="18796" y="11495"/>
                  </a:lnTo>
                  <a:lnTo>
                    <a:pt x="18796" y="11616"/>
                  </a:lnTo>
                  <a:lnTo>
                    <a:pt x="18748" y="11616"/>
                  </a:lnTo>
                  <a:lnTo>
                    <a:pt x="18748" y="11688"/>
                  </a:lnTo>
                  <a:lnTo>
                    <a:pt x="18724" y="11688"/>
                  </a:lnTo>
                  <a:lnTo>
                    <a:pt x="18724" y="11809"/>
                  </a:lnTo>
                  <a:lnTo>
                    <a:pt x="18676" y="11809"/>
                  </a:lnTo>
                  <a:lnTo>
                    <a:pt x="18676" y="11929"/>
                  </a:lnTo>
                  <a:lnTo>
                    <a:pt x="18627" y="11929"/>
                  </a:lnTo>
                  <a:lnTo>
                    <a:pt x="18627" y="12001"/>
                  </a:lnTo>
                  <a:lnTo>
                    <a:pt x="18603" y="12001"/>
                  </a:lnTo>
                  <a:lnTo>
                    <a:pt x="18603" y="12122"/>
                  </a:lnTo>
                  <a:lnTo>
                    <a:pt x="18555" y="12122"/>
                  </a:lnTo>
                  <a:lnTo>
                    <a:pt x="18555" y="12218"/>
                  </a:lnTo>
                  <a:lnTo>
                    <a:pt x="18507" y="12218"/>
                  </a:lnTo>
                  <a:lnTo>
                    <a:pt x="18507" y="12339"/>
                  </a:lnTo>
                  <a:lnTo>
                    <a:pt x="18483" y="12339"/>
                  </a:lnTo>
                  <a:lnTo>
                    <a:pt x="18483" y="12459"/>
                  </a:lnTo>
                  <a:lnTo>
                    <a:pt x="18435" y="12459"/>
                  </a:lnTo>
                  <a:lnTo>
                    <a:pt x="18435" y="12532"/>
                  </a:lnTo>
                  <a:lnTo>
                    <a:pt x="18387" y="12532"/>
                  </a:lnTo>
                  <a:lnTo>
                    <a:pt x="18387" y="12652"/>
                  </a:lnTo>
                  <a:lnTo>
                    <a:pt x="18362" y="12652"/>
                  </a:lnTo>
                  <a:lnTo>
                    <a:pt x="18362" y="12724"/>
                  </a:lnTo>
                  <a:lnTo>
                    <a:pt x="18314" y="12724"/>
                  </a:lnTo>
                  <a:lnTo>
                    <a:pt x="18314" y="12845"/>
                  </a:lnTo>
                  <a:lnTo>
                    <a:pt x="18266" y="12845"/>
                  </a:lnTo>
                  <a:lnTo>
                    <a:pt x="18266" y="12965"/>
                  </a:lnTo>
                  <a:lnTo>
                    <a:pt x="18242" y="12965"/>
                  </a:lnTo>
                  <a:lnTo>
                    <a:pt x="18242" y="13062"/>
                  </a:lnTo>
                  <a:lnTo>
                    <a:pt x="18194" y="13062"/>
                  </a:lnTo>
                  <a:lnTo>
                    <a:pt x="18194" y="13182"/>
                  </a:lnTo>
                  <a:lnTo>
                    <a:pt x="18146" y="13182"/>
                  </a:lnTo>
                  <a:lnTo>
                    <a:pt x="18146" y="13303"/>
                  </a:lnTo>
                  <a:lnTo>
                    <a:pt x="18121" y="13303"/>
                  </a:lnTo>
                  <a:lnTo>
                    <a:pt x="18121" y="13375"/>
                  </a:lnTo>
                  <a:lnTo>
                    <a:pt x="18073" y="13375"/>
                  </a:lnTo>
                  <a:lnTo>
                    <a:pt x="18073" y="13495"/>
                  </a:lnTo>
                  <a:lnTo>
                    <a:pt x="18025" y="13495"/>
                  </a:lnTo>
                  <a:lnTo>
                    <a:pt x="18025" y="13616"/>
                  </a:lnTo>
                  <a:lnTo>
                    <a:pt x="18001" y="13616"/>
                  </a:lnTo>
                  <a:lnTo>
                    <a:pt x="18001" y="13736"/>
                  </a:lnTo>
                  <a:lnTo>
                    <a:pt x="17953" y="13736"/>
                  </a:lnTo>
                  <a:lnTo>
                    <a:pt x="17953" y="13809"/>
                  </a:lnTo>
                  <a:lnTo>
                    <a:pt x="17905" y="13809"/>
                  </a:lnTo>
                  <a:lnTo>
                    <a:pt x="17905" y="13929"/>
                  </a:lnTo>
                  <a:lnTo>
                    <a:pt x="17880" y="13929"/>
                  </a:lnTo>
                  <a:lnTo>
                    <a:pt x="17880" y="14050"/>
                  </a:lnTo>
                  <a:lnTo>
                    <a:pt x="17832" y="14050"/>
                  </a:lnTo>
                  <a:lnTo>
                    <a:pt x="17832" y="14170"/>
                  </a:lnTo>
                  <a:lnTo>
                    <a:pt x="17784" y="14170"/>
                  </a:lnTo>
                  <a:lnTo>
                    <a:pt x="17784" y="14291"/>
                  </a:lnTo>
                  <a:lnTo>
                    <a:pt x="17760" y="14291"/>
                  </a:lnTo>
                  <a:lnTo>
                    <a:pt x="17760" y="14387"/>
                  </a:lnTo>
                  <a:lnTo>
                    <a:pt x="17712" y="14387"/>
                  </a:lnTo>
                  <a:lnTo>
                    <a:pt x="17712" y="14508"/>
                  </a:lnTo>
                  <a:lnTo>
                    <a:pt x="17664" y="14508"/>
                  </a:lnTo>
                  <a:lnTo>
                    <a:pt x="17664" y="14628"/>
                  </a:lnTo>
                  <a:lnTo>
                    <a:pt x="17639" y="14628"/>
                  </a:lnTo>
                  <a:lnTo>
                    <a:pt x="17639" y="14749"/>
                  </a:lnTo>
                  <a:lnTo>
                    <a:pt x="17591" y="14749"/>
                  </a:lnTo>
                  <a:lnTo>
                    <a:pt x="17591" y="14821"/>
                  </a:lnTo>
                  <a:lnTo>
                    <a:pt x="17543" y="14821"/>
                  </a:lnTo>
                  <a:lnTo>
                    <a:pt x="17543" y="14941"/>
                  </a:lnTo>
                  <a:lnTo>
                    <a:pt x="17519" y="14941"/>
                  </a:lnTo>
                  <a:lnTo>
                    <a:pt x="17519" y="15062"/>
                  </a:lnTo>
                  <a:lnTo>
                    <a:pt x="17471" y="15062"/>
                  </a:lnTo>
                  <a:lnTo>
                    <a:pt x="17471" y="15182"/>
                  </a:lnTo>
                  <a:lnTo>
                    <a:pt x="17423" y="15182"/>
                  </a:lnTo>
                  <a:lnTo>
                    <a:pt x="17423" y="15255"/>
                  </a:lnTo>
                  <a:lnTo>
                    <a:pt x="17399" y="15255"/>
                  </a:lnTo>
                  <a:lnTo>
                    <a:pt x="17399" y="15375"/>
                  </a:lnTo>
                  <a:lnTo>
                    <a:pt x="17350" y="15375"/>
                  </a:lnTo>
                  <a:lnTo>
                    <a:pt x="17350" y="15496"/>
                  </a:lnTo>
                  <a:lnTo>
                    <a:pt x="17302" y="15496"/>
                  </a:lnTo>
                  <a:lnTo>
                    <a:pt x="17302" y="15616"/>
                  </a:lnTo>
                  <a:lnTo>
                    <a:pt x="17278" y="15616"/>
                  </a:lnTo>
                  <a:lnTo>
                    <a:pt x="17278" y="15737"/>
                  </a:lnTo>
                  <a:lnTo>
                    <a:pt x="17230" y="15737"/>
                  </a:lnTo>
                  <a:lnTo>
                    <a:pt x="17230" y="15857"/>
                  </a:lnTo>
                  <a:lnTo>
                    <a:pt x="17182" y="15857"/>
                  </a:lnTo>
                  <a:lnTo>
                    <a:pt x="17182" y="15978"/>
                  </a:lnTo>
                  <a:lnTo>
                    <a:pt x="17158" y="15978"/>
                  </a:lnTo>
                  <a:lnTo>
                    <a:pt x="17158" y="16098"/>
                  </a:lnTo>
                  <a:lnTo>
                    <a:pt x="17109" y="16098"/>
                  </a:lnTo>
                  <a:lnTo>
                    <a:pt x="17109" y="16219"/>
                  </a:lnTo>
                  <a:lnTo>
                    <a:pt x="17061" y="16219"/>
                  </a:lnTo>
                  <a:lnTo>
                    <a:pt x="17061" y="16339"/>
                  </a:lnTo>
                  <a:lnTo>
                    <a:pt x="17037" y="16339"/>
                  </a:lnTo>
                  <a:lnTo>
                    <a:pt x="17037" y="16435"/>
                  </a:lnTo>
                  <a:lnTo>
                    <a:pt x="16989" y="16435"/>
                  </a:lnTo>
                  <a:lnTo>
                    <a:pt x="16989" y="16556"/>
                  </a:lnTo>
                  <a:lnTo>
                    <a:pt x="16941" y="16556"/>
                  </a:lnTo>
                  <a:lnTo>
                    <a:pt x="16941" y="16676"/>
                  </a:lnTo>
                  <a:lnTo>
                    <a:pt x="16917" y="16676"/>
                  </a:lnTo>
                  <a:lnTo>
                    <a:pt x="16917" y="16797"/>
                  </a:lnTo>
                  <a:lnTo>
                    <a:pt x="16868" y="16797"/>
                  </a:lnTo>
                  <a:lnTo>
                    <a:pt x="16868" y="16917"/>
                  </a:lnTo>
                  <a:lnTo>
                    <a:pt x="16820" y="16917"/>
                  </a:lnTo>
                  <a:lnTo>
                    <a:pt x="16820" y="17038"/>
                  </a:lnTo>
                  <a:lnTo>
                    <a:pt x="16796" y="17038"/>
                  </a:lnTo>
                  <a:lnTo>
                    <a:pt x="16796" y="17158"/>
                  </a:lnTo>
                  <a:lnTo>
                    <a:pt x="16748" y="17158"/>
                  </a:lnTo>
                  <a:lnTo>
                    <a:pt x="16748" y="17279"/>
                  </a:lnTo>
                  <a:lnTo>
                    <a:pt x="16700" y="17279"/>
                  </a:lnTo>
                  <a:lnTo>
                    <a:pt x="16700" y="17399"/>
                  </a:lnTo>
                  <a:lnTo>
                    <a:pt x="16676" y="17399"/>
                  </a:lnTo>
                  <a:lnTo>
                    <a:pt x="16676" y="17520"/>
                  </a:lnTo>
                  <a:lnTo>
                    <a:pt x="16627" y="17520"/>
                  </a:lnTo>
                  <a:lnTo>
                    <a:pt x="16627" y="17640"/>
                  </a:lnTo>
                  <a:lnTo>
                    <a:pt x="16579" y="17640"/>
                  </a:lnTo>
                  <a:lnTo>
                    <a:pt x="16579" y="17761"/>
                  </a:lnTo>
                  <a:lnTo>
                    <a:pt x="16555" y="17761"/>
                  </a:lnTo>
                  <a:lnTo>
                    <a:pt x="16555" y="17881"/>
                  </a:lnTo>
                  <a:lnTo>
                    <a:pt x="16507" y="17881"/>
                  </a:lnTo>
                  <a:lnTo>
                    <a:pt x="16507" y="18002"/>
                  </a:lnTo>
                  <a:lnTo>
                    <a:pt x="16459" y="18002"/>
                  </a:lnTo>
                  <a:lnTo>
                    <a:pt x="16459" y="18122"/>
                  </a:lnTo>
                  <a:lnTo>
                    <a:pt x="16435" y="18122"/>
                  </a:lnTo>
                  <a:lnTo>
                    <a:pt x="16435" y="18243"/>
                  </a:lnTo>
                  <a:lnTo>
                    <a:pt x="16386" y="18243"/>
                  </a:lnTo>
                  <a:lnTo>
                    <a:pt x="16386" y="18363"/>
                  </a:lnTo>
                  <a:lnTo>
                    <a:pt x="16338" y="18363"/>
                  </a:lnTo>
                  <a:lnTo>
                    <a:pt x="16338" y="18484"/>
                  </a:lnTo>
                  <a:lnTo>
                    <a:pt x="16314" y="18484"/>
                  </a:lnTo>
                  <a:lnTo>
                    <a:pt x="16314" y="18604"/>
                  </a:lnTo>
                  <a:lnTo>
                    <a:pt x="16266" y="18604"/>
                  </a:lnTo>
                  <a:lnTo>
                    <a:pt x="16266" y="18749"/>
                  </a:lnTo>
                  <a:lnTo>
                    <a:pt x="16218" y="18749"/>
                  </a:lnTo>
                  <a:lnTo>
                    <a:pt x="16218" y="18869"/>
                  </a:lnTo>
                  <a:lnTo>
                    <a:pt x="16194" y="18869"/>
                  </a:lnTo>
                  <a:lnTo>
                    <a:pt x="16194" y="18990"/>
                  </a:lnTo>
                  <a:lnTo>
                    <a:pt x="16145" y="18990"/>
                  </a:lnTo>
                  <a:lnTo>
                    <a:pt x="16145" y="19110"/>
                  </a:lnTo>
                  <a:lnTo>
                    <a:pt x="16097" y="19110"/>
                  </a:lnTo>
                  <a:lnTo>
                    <a:pt x="16097" y="19231"/>
                  </a:lnTo>
                  <a:lnTo>
                    <a:pt x="16073" y="19231"/>
                  </a:lnTo>
                  <a:lnTo>
                    <a:pt x="16073" y="19351"/>
                  </a:lnTo>
                  <a:lnTo>
                    <a:pt x="16025" y="19351"/>
                  </a:lnTo>
                  <a:lnTo>
                    <a:pt x="16025" y="19472"/>
                  </a:lnTo>
                  <a:lnTo>
                    <a:pt x="15977" y="19472"/>
                  </a:lnTo>
                  <a:lnTo>
                    <a:pt x="15977" y="19640"/>
                  </a:lnTo>
                  <a:lnTo>
                    <a:pt x="15953" y="19640"/>
                  </a:lnTo>
                  <a:lnTo>
                    <a:pt x="15953" y="19761"/>
                  </a:lnTo>
                  <a:lnTo>
                    <a:pt x="15904" y="19761"/>
                  </a:lnTo>
                  <a:lnTo>
                    <a:pt x="15904" y="19881"/>
                  </a:lnTo>
                  <a:lnTo>
                    <a:pt x="15856" y="19881"/>
                  </a:lnTo>
                  <a:lnTo>
                    <a:pt x="15856" y="20002"/>
                  </a:lnTo>
                  <a:lnTo>
                    <a:pt x="15832" y="20002"/>
                  </a:lnTo>
                  <a:lnTo>
                    <a:pt x="15832" y="20122"/>
                  </a:lnTo>
                  <a:lnTo>
                    <a:pt x="15784" y="20122"/>
                  </a:lnTo>
                  <a:lnTo>
                    <a:pt x="15784" y="20291"/>
                  </a:lnTo>
                  <a:lnTo>
                    <a:pt x="15736" y="20291"/>
                  </a:lnTo>
                  <a:lnTo>
                    <a:pt x="15736" y="20411"/>
                  </a:lnTo>
                  <a:lnTo>
                    <a:pt x="15712" y="20411"/>
                  </a:lnTo>
                  <a:lnTo>
                    <a:pt x="15712" y="20484"/>
                  </a:lnTo>
                  <a:lnTo>
                    <a:pt x="15663" y="20484"/>
                  </a:lnTo>
                  <a:lnTo>
                    <a:pt x="15663" y="20604"/>
                  </a:lnTo>
                  <a:lnTo>
                    <a:pt x="15615" y="20604"/>
                  </a:lnTo>
                  <a:lnTo>
                    <a:pt x="15615" y="20725"/>
                  </a:lnTo>
                  <a:lnTo>
                    <a:pt x="15591" y="20725"/>
                  </a:lnTo>
                  <a:lnTo>
                    <a:pt x="15591" y="20845"/>
                  </a:lnTo>
                  <a:lnTo>
                    <a:pt x="15543" y="20845"/>
                  </a:lnTo>
                  <a:lnTo>
                    <a:pt x="15543" y="20966"/>
                  </a:lnTo>
                  <a:lnTo>
                    <a:pt x="15495" y="20966"/>
                  </a:lnTo>
                  <a:lnTo>
                    <a:pt x="15495" y="21086"/>
                  </a:lnTo>
                  <a:lnTo>
                    <a:pt x="15471" y="21086"/>
                  </a:lnTo>
                  <a:lnTo>
                    <a:pt x="15471" y="21207"/>
                  </a:lnTo>
                  <a:lnTo>
                    <a:pt x="15423" y="21207"/>
                  </a:lnTo>
                  <a:lnTo>
                    <a:pt x="15423" y="21279"/>
                  </a:lnTo>
                  <a:lnTo>
                    <a:pt x="15374" y="21279"/>
                  </a:lnTo>
                  <a:lnTo>
                    <a:pt x="15374" y="21399"/>
                  </a:lnTo>
                  <a:lnTo>
                    <a:pt x="15350" y="21399"/>
                  </a:lnTo>
                  <a:lnTo>
                    <a:pt x="15350" y="21520"/>
                  </a:lnTo>
                  <a:lnTo>
                    <a:pt x="15302" y="21520"/>
                  </a:lnTo>
                  <a:lnTo>
                    <a:pt x="15302" y="21640"/>
                  </a:lnTo>
                  <a:lnTo>
                    <a:pt x="15254" y="21640"/>
                  </a:lnTo>
                  <a:lnTo>
                    <a:pt x="15254" y="21761"/>
                  </a:lnTo>
                  <a:lnTo>
                    <a:pt x="15230" y="21761"/>
                  </a:lnTo>
                  <a:lnTo>
                    <a:pt x="15230" y="21857"/>
                  </a:lnTo>
                  <a:lnTo>
                    <a:pt x="15182" y="21857"/>
                  </a:lnTo>
                  <a:lnTo>
                    <a:pt x="15182" y="21978"/>
                  </a:lnTo>
                  <a:lnTo>
                    <a:pt x="15133" y="21978"/>
                  </a:lnTo>
                  <a:lnTo>
                    <a:pt x="15133" y="22050"/>
                  </a:lnTo>
                  <a:lnTo>
                    <a:pt x="15109" y="22050"/>
                  </a:lnTo>
                  <a:lnTo>
                    <a:pt x="15109" y="22171"/>
                  </a:lnTo>
                  <a:lnTo>
                    <a:pt x="15061" y="22171"/>
                  </a:lnTo>
                  <a:lnTo>
                    <a:pt x="15061" y="22243"/>
                  </a:lnTo>
                  <a:lnTo>
                    <a:pt x="15013" y="22243"/>
                  </a:lnTo>
                  <a:lnTo>
                    <a:pt x="15013" y="22363"/>
                  </a:lnTo>
                  <a:lnTo>
                    <a:pt x="14989" y="22363"/>
                  </a:lnTo>
                  <a:lnTo>
                    <a:pt x="14989" y="22460"/>
                  </a:lnTo>
                  <a:lnTo>
                    <a:pt x="14941" y="22460"/>
                  </a:lnTo>
                  <a:lnTo>
                    <a:pt x="14941" y="22580"/>
                  </a:lnTo>
                  <a:lnTo>
                    <a:pt x="14892" y="22580"/>
                  </a:lnTo>
                  <a:lnTo>
                    <a:pt x="14892" y="22653"/>
                  </a:lnTo>
                  <a:lnTo>
                    <a:pt x="14868" y="22653"/>
                  </a:lnTo>
                  <a:lnTo>
                    <a:pt x="14868" y="22773"/>
                  </a:lnTo>
                  <a:lnTo>
                    <a:pt x="14820" y="22773"/>
                  </a:lnTo>
                  <a:lnTo>
                    <a:pt x="14820" y="22845"/>
                  </a:lnTo>
                  <a:lnTo>
                    <a:pt x="14772" y="22845"/>
                  </a:lnTo>
                  <a:lnTo>
                    <a:pt x="14772" y="22966"/>
                  </a:lnTo>
                  <a:lnTo>
                    <a:pt x="14748" y="22966"/>
                  </a:lnTo>
                  <a:lnTo>
                    <a:pt x="14748" y="23062"/>
                  </a:lnTo>
                  <a:lnTo>
                    <a:pt x="14700" y="23062"/>
                  </a:lnTo>
                  <a:lnTo>
                    <a:pt x="14700" y="23183"/>
                  </a:lnTo>
                  <a:lnTo>
                    <a:pt x="14651" y="23183"/>
                  </a:lnTo>
                  <a:lnTo>
                    <a:pt x="14651" y="23255"/>
                  </a:lnTo>
                  <a:lnTo>
                    <a:pt x="14627" y="23255"/>
                  </a:lnTo>
                  <a:lnTo>
                    <a:pt x="14627" y="23376"/>
                  </a:lnTo>
                  <a:lnTo>
                    <a:pt x="14579" y="23376"/>
                  </a:lnTo>
                  <a:lnTo>
                    <a:pt x="14579" y="23496"/>
                  </a:lnTo>
                  <a:lnTo>
                    <a:pt x="14531" y="23496"/>
                  </a:lnTo>
                  <a:lnTo>
                    <a:pt x="14531" y="23568"/>
                  </a:lnTo>
                  <a:lnTo>
                    <a:pt x="14507" y="23568"/>
                  </a:lnTo>
                  <a:lnTo>
                    <a:pt x="14507" y="23665"/>
                  </a:lnTo>
                  <a:lnTo>
                    <a:pt x="14459" y="23665"/>
                  </a:lnTo>
                  <a:lnTo>
                    <a:pt x="14459" y="23737"/>
                  </a:lnTo>
                  <a:lnTo>
                    <a:pt x="14410" y="23737"/>
                  </a:lnTo>
                  <a:lnTo>
                    <a:pt x="14410" y="23809"/>
                  </a:lnTo>
                  <a:lnTo>
                    <a:pt x="14386" y="23809"/>
                  </a:lnTo>
                  <a:lnTo>
                    <a:pt x="14386" y="23930"/>
                  </a:lnTo>
                  <a:lnTo>
                    <a:pt x="14338" y="23930"/>
                  </a:lnTo>
                  <a:lnTo>
                    <a:pt x="14338" y="24026"/>
                  </a:lnTo>
                  <a:lnTo>
                    <a:pt x="14290" y="24026"/>
                  </a:lnTo>
                  <a:lnTo>
                    <a:pt x="14290" y="24098"/>
                  </a:lnTo>
                  <a:lnTo>
                    <a:pt x="14266" y="24098"/>
                  </a:lnTo>
                  <a:lnTo>
                    <a:pt x="14266" y="24171"/>
                  </a:lnTo>
                  <a:lnTo>
                    <a:pt x="14218" y="24171"/>
                  </a:lnTo>
                  <a:lnTo>
                    <a:pt x="14218" y="24267"/>
                  </a:lnTo>
                  <a:lnTo>
                    <a:pt x="14169" y="24267"/>
                  </a:lnTo>
                  <a:lnTo>
                    <a:pt x="14169" y="24388"/>
                  </a:lnTo>
                  <a:lnTo>
                    <a:pt x="14145" y="24388"/>
                  </a:lnTo>
                  <a:lnTo>
                    <a:pt x="14145" y="24460"/>
                  </a:lnTo>
                  <a:lnTo>
                    <a:pt x="14097" y="24460"/>
                  </a:lnTo>
                  <a:lnTo>
                    <a:pt x="14097" y="24532"/>
                  </a:lnTo>
                  <a:lnTo>
                    <a:pt x="14049" y="24532"/>
                  </a:lnTo>
                  <a:lnTo>
                    <a:pt x="14049" y="24629"/>
                  </a:lnTo>
                  <a:lnTo>
                    <a:pt x="14025" y="24629"/>
                  </a:lnTo>
                  <a:lnTo>
                    <a:pt x="14025" y="24701"/>
                  </a:lnTo>
                  <a:lnTo>
                    <a:pt x="13977" y="24701"/>
                  </a:lnTo>
                  <a:lnTo>
                    <a:pt x="13977" y="24821"/>
                  </a:lnTo>
                  <a:lnTo>
                    <a:pt x="13928" y="24821"/>
                  </a:lnTo>
                  <a:lnTo>
                    <a:pt x="13928" y="24894"/>
                  </a:lnTo>
                  <a:lnTo>
                    <a:pt x="13904" y="24894"/>
                  </a:lnTo>
                  <a:lnTo>
                    <a:pt x="13904" y="24990"/>
                  </a:lnTo>
                  <a:lnTo>
                    <a:pt x="13856" y="24990"/>
                  </a:lnTo>
                  <a:lnTo>
                    <a:pt x="13856" y="25062"/>
                  </a:lnTo>
                  <a:lnTo>
                    <a:pt x="13808" y="25062"/>
                  </a:lnTo>
                  <a:lnTo>
                    <a:pt x="13808" y="25135"/>
                  </a:lnTo>
                  <a:lnTo>
                    <a:pt x="13784" y="25135"/>
                  </a:lnTo>
                  <a:lnTo>
                    <a:pt x="13784" y="25231"/>
                  </a:lnTo>
                  <a:lnTo>
                    <a:pt x="13736" y="25231"/>
                  </a:lnTo>
                  <a:lnTo>
                    <a:pt x="13736" y="25352"/>
                  </a:lnTo>
                  <a:lnTo>
                    <a:pt x="13687" y="25352"/>
                  </a:lnTo>
                  <a:lnTo>
                    <a:pt x="13687" y="25424"/>
                  </a:lnTo>
                  <a:lnTo>
                    <a:pt x="13663" y="25424"/>
                  </a:lnTo>
                  <a:lnTo>
                    <a:pt x="13663" y="25496"/>
                  </a:lnTo>
                  <a:lnTo>
                    <a:pt x="13615" y="25496"/>
                  </a:lnTo>
                  <a:lnTo>
                    <a:pt x="13615" y="25544"/>
                  </a:lnTo>
                  <a:lnTo>
                    <a:pt x="13567" y="25544"/>
                  </a:lnTo>
                  <a:lnTo>
                    <a:pt x="13567" y="25617"/>
                  </a:lnTo>
                  <a:lnTo>
                    <a:pt x="13543" y="25617"/>
                  </a:lnTo>
                  <a:lnTo>
                    <a:pt x="13543" y="25713"/>
                  </a:lnTo>
                  <a:lnTo>
                    <a:pt x="13495" y="25713"/>
                  </a:lnTo>
                  <a:lnTo>
                    <a:pt x="13495" y="25785"/>
                  </a:lnTo>
                  <a:lnTo>
                    <a:pt x="13446" y="25785"/>
                  </a:lnTo>
                  <a:lnTo>
                    <a:pt x="13446" y="25858"/>
                  </a:lnTo>
                  <a:lnTo>
                    <a:pt x="13422" y="25858"/>
                  </a:lnTo>
                  <a:lnTo>
                    <a:pt x="13422" y="25954"/>
                  </a:lnTo>
                  <a:lnTo>
                    <a:pt x="13374" y="25954"/>
                  </a:lnTo>
                  <a:lnTo>
                    <a:pt x="13374" y="26026"/>
                  </a:lnTo>
                  <a:lnTo>
                    <a:pt x="13326" y="26026"/>
                  </a:lnTo>
                  <a:lnTo>
                    <a:pt x="13326" y="26099"/>
                  </a:lnTo>
                  <a:lnTo>
                    <a:pt x="13302" y="26099"/>
                  </a:lnTo>
                  <a:lnTo>
                    <a:pt x="13302" y="26195"/>
                  </a:lnTo>
                  <a:lnTo>
                    <a:pt x="13254" y="26195"/>
                  </a:lnTo>
                  <a:lnTo>
                    <a:pt x="13254" y="26267"/>
                  </a:lnTo>
                  <a:lnTo>
                    <a:pt x="13206" y="26267"/>
                  </a:lnTo>
                  <a:lnTo>
                    <a:pt x="13206" y="26340"/>
                  </a:lnTo>
                  <a:lnTo>
                    <a:pt x="13181" y="26340"/>
                  </a:lnTo>
                  <a:lnTo>
                    <a:pt x="13181" y="26436"/>
                  </a:lnTo>
                  <a:lnTo>
                    <a:pt x="13133" y="26436"/>
                  </a:lnTo>
                  <a:lnTo>
                    <a:pt x="13133" y="26508"/>
                  </a:lnTo>
                  <a:lnTo>
                    <a:pt x="13085" y="26508"/>
                  </a:lnTo>
                  <a:lnTo>
                    <a:pt x="13085" y="26556"/>
                  </a:lnTo>
                  <a:lnTo>
                    <a:pt x="13061" y="26556"/>
                  </a:lnTo>
                  <a:lnTo>
                    <a:pt x="13061" y="26629"/>
                  </a:lnTo>
                  <a:lnTo>
                    <a:pt x="13013" y="26629"/>
                  </a:lnTo>
                  <a:lnTo>
                    <a:pt x="13013" y="26701"/>
                  </a:lnTo>
                  <a:lnTo>
                    <a:pt x="12965" y="26701"/>
                  </a:lnTo>
                  <a:lnTo>
                    <a:pt x="12965" y="26797"/>
                  </a:lnTo>
                  <a:lnTo>
                    <a:pt x="12940" y="26797"/>
                  </a:lnTo>
                  <a:lnTo>
                    <a:pt x="12940" y="26870"/>
                  </a:lnTo>
                  <a:lnTo>
                    <a:pt x="12892" y="26870"/>
                  </a:lnTo>
                  <a:lnTo>
                    <a:pt x="12892" y="26942"/>
                  </a:lnTo>
                  <a:lnTo>
                    <a:pt x="12844" y="26942"/>
                  </a:lnTo>
                  <a:lnTo>
                    <a:pt x="12844" y="27038"/>
                  </a:lnTo>
                  <a:lnTo>
                    <a:pt x="12820" y="27038"/>
                  </a:lnTo>
                  <a:lnTo>
                    <a:pt x="12820" y="27111"/>
                  </a:lnTo>
                  <a:lnTo>
                    <a:pt x="12772" y="27111"/>
                  </a:lnTo>
                  <a:lnTo>
                    <a:pt x="12772" y="27183"/>
                  </a:lnTo>
                  <a:lnTo>
                    <a:pt x="12724" y="27183"/>
                  </a:lnTo>
                  <a:lnTo>
                    <a:pt x="12724" y="27231"/>
                  </a:lnTo>
                  <a:lnTo>
                    <a:pt x="12699" y="27231"/>
                  </a:lnTo>
                  <a:lnTo>
                    <a:pt x="12699" y="27303"/>
                  </a:lnTo>
                  <a:lnTo>
                    <a:pt x="12651" y="27303"/>
                  </a:lnTo>
                  <a:lnTo>
                    <a:pt x="12651" y="27400"/>
                  </a:lnTo>
                  <a:lnTo>
                    <a:pt x="12603" y="27400"/>
                  </a:lnTo>
                  <a:lnTo>
                    <a:pt x="12603" y="27424"/>
                  </a:lnTo>
                  <a:lnTo>
                    <a:pt x="12579" y="27424"/>
                  </a:lnTo>
                  <a:lnTo>
                    <a:pt x="12579" y="27520"/>
                  </a:lnTo>
                  <a:lnTo>
                    <a:pt x="12531" y="27520"/>
                  </a:lnTo>
                  <a:lnTo>
                    <a:pt x="12531" y="27593"/>
                  </a:lnTo>
                  <a:lnTo>
                    <a:pt x="12483" y="27593"/>
                  </a:lnTo>
                  <a:lnTo>
                    <a:pt x="12483" y="27641"/>
                  </a:lnTo>
                  <a:lnTo>
                    <a:pt x="12458" y="27641"/>
                  </a:lnTo>
                  <a:lnTo>
                    <a:pt x="12458" y="27713"/>
                  </a:lnTo>
                  <a:lnTo>
                    <a:pt x="12410" y="27713"/>
                  </a:lnTo>
                  <a:lnTo>
                    <a:pt x="12410" y="27785"/>
                  </a:lnTo>
                  <a:lnTo>
                    <a:pt x="12362" y="27785"/>
                  </a:lnTo>
                  <a:lnTo>
                    <a:pt x="12362" y="27882"/>
                  </a:lnTo>
                  <a:lnTo>
                    <a:pt x="12338" y="27882"/>
                  </a:lnTo>
                  <a:lnTo>
                    <a:pt x="12338" y="27906"/>
                  </a:lnTo>
                  <a:lnTo>
                    <a:pt x="12290" y="27906"/>
                  </a:lnTo>
                  <a:lnTo>
                    <a:pt x="12290" y="28002"/>
                  </a:lnTo>
                  <a:lnTo>
                    <a:pt x="12242" y="28002"/>
                  </a:lnTo>
                  <a:lnTo>
                    <a:pt x="12242" y="28075"/>
                  </a:lnTo>
                  <a:lnTo>
                    <a:pt x="12218" y="28075"/>
                  </a:lnTo>
                  <a:lnTo>
                    <a:pt x="12218" y="28123"/>
                  </a:lnTo>
                  <a:lnTo>
                    <a:pt x="12169" y="28123"/>
                  </a:lnTo>
                  <a:lnTo>
                    <a:pt x="12169" y="28195"/>
                  </a:lnTo>
                  <a:lnTo>
                    <a:pt x="12121" y="28195"/>
                  </a:lnTo>
                  <a:lnTo>
                    <a:pt x="12121" y="28267"/>
                  </a:lnTo>
                  <a:lnTo>
                    <a:pt x="12097" y="28267"/>
                  </a:lnTo>
                  <a:lnTo>
                    <a:pt x="12097" y="28364"/>
                  </a:lnTo>
                  <a:lnTo>
                    <a:pt x="12049" y="28364"/>
                  </a:lnTo>
                  <a:lnTo>
                    <a:pt x="12049" y="28388"/>
                  </a:lnTo>
                  <a:lnTo>
                    <a:pt x="12001" y="28388"/>
                  </a:lnTo>
                  <a:lnTo>
                    <a:pt x="12001" y="28484"/>
                  </a:lnTo>
                  <a:lnTo>
                    <a:pt x="11977" y="28484"/>
                  </a:lnTo>
                  <a:lnTo>
                    <a:pt x="11977" y="28556"/>
                  </a:lnTo>
                  <a:lnTo>
                    <a:pt x="11928" y="28556"/>
                  </a:lnTo>
                  <a:lnTo>
                    <a:pt x="11928" y="28605"/>
                  </a:lnTo>
                  <a:lnTo>
                    <a:pt x="11880" y="28605"/>
                  </a:lnTo>
                  <a:lnTo>
                    <a:pt x="11880" y="28677"/>
                  </a:lnTo>
                  <a:lnTo>
                    <a:pt x="11856" y="28677"/>
                  </a:lnTo>
                  <a:lnTo>
                    <a:pt x="11856" y="28749"/>
                  </a:lnTo>
                  <a:lnTo>
                    <a:pt x="11808" y="28749"/>
                  </a:lnTo>
                  <a:lnTo>
                    <a:pt x="11808" y="28797"/>
                  </a:lnTo>
                  <a:lnTo>
                    <a:pt x="11760" y="28797"/>
                  </a:lnTo>
                  <a:lnTo>
                    <a:pt x="11760" y="28870"/>
                  </a:lnTo>
                  <a:lnTo>
                    <a:pt x="11736" y="28870"/>
                  </a:lnTo>
                  <a:lnTo>
                    <a:pt x="11736" y="28918"/>
                  </a:lnTo>
                  <a:lnTo>
                    <a:pt x="11687" y="28918"/>
                  </a:lnTo>
                  <a:lnTo>
                    <a:pt x="11687" y="28990"/>
                  </a:lnTo>
                  <a:lnTo>
                    <a:pt x="11639" y="28990"/>
                  </a:lnTo>
                  <a:lnTo>
                    <a:pt x="11639" y="29038"/>
                  </a:lnTo>
                  <a:lnTo>
                    <a:pt x="11615" y="29038"/>
                  </a:lnTo>
                  <a:lnTo>
                    <a:pt x="11615" y="29111"/>
                  </a:lnTo>
                  <a:lnTo>
                    <a:pt x="11567" y="29111"/>
                  </a:lnTo>
                  <a:lnTo>
                    <a:pt x="11567" y="29159"/>
                  </a:lnTo>
                  <a:lnTo>
                    <a:pt x="11519" y="29159"/>
                  </a:lnTo>
                  <a:lnTo>
                    <a:pt x="11519" y="29231"/>
                  </a:lnTo>
                  <a:lnTo>
                    <a:pt x="11495" y="29231"/>
                  </a:lnTo>
                  <a:lnTo>
                    <a:pt x="11495" y="29279"/>
                  </a:lnTo>
                  <a:lnTo>
                    <a:pt x="11446" y="29279"/>
                  </a:lnTo>
                  <a:lnTo>
                    <a:pt x="11446" y="29352"/>
                  </a:lnTo>
                  <a:lnTo>
                    <a:pt x="11398" y="29352"/>
                  </a:lnTo>
                  <a:lnTo>
                    <a:pt x="11398" y="29448"/>
                  </a:lnTo>
                  <a:lnTo>
                    <a:pt x="11374" y="29448"/>
                  </a:lnTo>
                  <a:lnTo>
                    <a:pt x="11374" y="29472"/>
                  </a:lnTo>
                  <a:lnTo>
                    <a:pt x="11326" y="29472"/>
                  </a:lnTo>
                  <a:lnTo>
                    <a:pt x="11326" y="29569"/>
                  </a:lnTo>
                  <a:lnTo>
                    <a:pt x="11278" y="29569"/>
                  </a:lnTo>
                  <a:lnTo>
                    <a:pt x="11278" y="29593"/>
                  </a:lnTo>
                  <a:lnTo>
                    <a:pt x="11254" y="29593"/>
                  </a:lnTo>
                  <a:lnTo>
                    <a:pt x="11254" y="29689"/>
                  </a:lnTo>
                  <a:lnTo>
                    <a:pt x="11205" y="29689"/>
                  </a:lnTo>
                  <a:lnTo>
                    <a:pt x="11205" y="29713"/>
                  </a:lnTo>
                  <a:lnTo>
                    <a:pt x="11157" y="29713"/>
                  </a:lnTo>
                  <a:lnTo>
                    <a:pt x="11157" y="29810"/>
                  </a:lnTo>
                  <a:lnTo>
                    <a:pt x="11133" y="29810"/>
                  </a:lnTo>
                  <a:lnTo>
                    <a:pt x="11133" y="29834"/>
                  </a:lnTo>
                  <a:lnTo>
                    <a:pt x="11085" y="29834"/>
                  </a:lnTo>
                  <a:lnTo>
                    <a:pt x="11085" y="29930"/>
                  </a:lnTo>
                  <a:lnTo>
                    <a:pt x="11037" y="29930"/>
                  </a:lnTo>
                  <a:lnTo>
                    <a:pt x="11037" y="29954"/>
                  </a:lnTo>
                  <a:lnTo>
                    <a:pt x="11013" y="29954"/>
                  </a:lnTo>
                  <a:lnTo>
                    <a:pt x="11013" y="30051"/>
                  </a:lnTo>
                  <a:lnTo>
                    <a:pt x="10964" y="30051"/>
                  </a:lnTo>
                  <a:lnTo>
                    <a:pt x="10964" y="30075"/>
                  </a:lnTo>
                  <a:lnTo>
                    <a:pt x="10916" y="30075"/>
                  </a:lnTo>
                  <a:lnTo>
                    <a:pt x="10916" y="30171"/>
                  </a:lnTo>
                  <a:lnTo>
                    <a:pt x="10892" y="30171"/>
                  </a:lnTo>
                  <a:lnTo>
                    <a:pt x="10892" y="30195"/>
                  </a:lnTo>
                  <a:lnTo>
                    <a:pt x="10844" y="30195"/>
                  </a:lnTo>
                  <a:lnTo>
                    <a:pt x="10844" y="30292"/>
                  </a:lnTo>
                  <a:lnTo>
                    <a:pt x="10796" y="30292"/>
                  </a:lnTo>
                  <a:lnTo>
                    <a:pt x="10796" y="30316"/>
                  </a:lnTo>
                  <a:lnTo>
                    <a:pt x="10772" y="30316"/>
                  </a:lnTo>
                  <a:lnTo>
                    <a:pt x="10772" y="30412"/>
                  </a:lnTo>
                  <a:lnTo>
                    <a:pt x="10723" y="30412"/>
                  </a:lnTo>
                  <a:lnTo>
                    <a:pt x="10723" y="30436"/>
                  </a:lnTo>
                  <a:lnTo>
                    <a:pt x="10675" y="30436"/>
                  </a:lnTo>
                  <a:lnTo>
                    <a:pt x="10675" y="30533"/>
                  </a:lnTo>
                  <a:lnTo>
                    <a:pt x="10651" y="30533"/>
                  </a:lnTo>
                  <a:lnTo>
                    <a:pt x="10651" y="30557"/>
                  </a:lnTo>
                  <a:lnTo>
                    <a:pt x="10603" y="30557"/>
                  </a:lnTo>
                  <a:lnTo>
                    <a:pt x="10603" y="30605"/>
                  </a:lnTo>
                  <a:lnTo>
                    <a:pt x="10555" y="30605"/>
                  </a:lnTo>
                  <a:lnTo>
                    <a:pt x="10555" y="30677"/>
                  </a:lnTo>
                  <a:lnTo>
                    <a:pt x="10531" y="30677"/>
                  </a:lnTo>
                  <a:lnTo>
                    <a:pt x="10531" y="30725"/>
                  </a:lnTo>
                  <a:lnTo>
                    <a:pt x="10482" y="30725"/>
                  </a:lnTo>
                  <a:lnTo>
                    <a:pt x="10482" y="30773"/>
                  </a:lnTo>
                  <a:lnTo>
                    <a:pt x="10434" y="30773"/>
                  </a:lnTo>
                  <a:lnTo>
                    <a:pt x="10434" y="30846"/>
                  </a:lnTo>
                  <a:lnTo>
                    <a:pt x="10410" y="30846"/>
                  </a:lnTo>
                  <a:lnTo>
                    <a:pt x="10410" y="30894"/>
                  </a:lnTo>
                  <a:lnTo>
                    <a:pt x="10362" y="30894"/>
                  </a:lnTo>
                  <a:lnTo>
                    <a:pt x="10362" y="30966"/>
                  </a:lnTo>
                  <a:lnTo>
                    <a:pt x="10314" y="30966"/>
                  </a:lnTo>
                  <a:lnTo>
                    <a:pt x="10314" y="31014"/>
                  </a:lnTo>
                  <a:lnTo>
                    <a:pt x="10290" y="31014"/>
                  </a:lnTo>
                  <a:lnTo>
                    <a:pt x="10290" y="31039"/>
                  </a:lnTo>
                  <a:lnTo>
                    <a:pt x="10242" y="31039"/>
                  </a:lnTo>
                  <a:lnTo>
                    <a:pt x="10242" y="31135"/>
                  </a:lnTo>
                  <a:lnTo>
                    <a:pt x="10193" y="31135"/>
                  </a:lnTo>
                  <a:lnTo>
                    <a:pt x="10193" y="31159"/>
                  </a:lnTo>
                  <a:lnTo>
                    <a:pt x="10169" y="31159"/>
                  </a:lnTo>
                  <a:lnTo>
                    <a:pt x="10169" y="31207"/>
                  </a:lnTo>
                  <a:lnTo>
                    <a:pt x="10121" y="31207"/>
                  </a:lnTo>
                  <a:lnTo>
                    <a:pt x="10121" y="31280"/>
                  </a:lnTo>
                  <a:lnTo>
                    <a:pt x="10073" y="31280"/>
                  </a:lnTo>
                  <a:lnTo>
                    <a:pt x="10073" y="31328"/>
                  </a:lnTo>
                  <a:lnTo>
                    <a:pt x="10049" y="31328"/>
                  </a:lnTo>
                  <a:lnTo>
                    <a:pt x="10049" y="31376"/>
                  </a:lnTo>
                  <a:lnTo>
                    <a:pt x="10001" y="31376"/>
                  </a:lnTo>
                  <a:lnTo>
                    <a:pt x="10001" y="31448"/>
                  </a:lnTo>
                  <a:lnTo>
                    <a:pt x="9952" y="31448"/>
                  </a:lnTo>
                  <a:lnTo>
                    <a:pt x="9952" y="31496"/>
                  </a:lnTo>
                  <a:lnTo>
                    <a:pt x="9928" y="31496"/>
                  </a:lnTo>
                  <a:lnTo>
                    <a:pt x="9928" y="31569"/>
                  </a:lnTo>
                  <a:lnTo>
                    <a:pt x="9880" y="31569"/>
                  </a:lnTo>
                  <a:lnTo>
                    <a:pt x="9880" y="31617"/>
                  </a:lnTo>
                  <a:lnTo>
                    <a:pt x="9832" y="31617"/>
                  </a:lnTo>
                  <a:lnTo>
                    <a:pt x="9832" y="31641"/>
                  </a:lnTo>
                  <a:lnTo>
                    <a:pt x="9808" y="31641"/>
                  </a:lnTo>
                  <a:lnTo>
                    <a:pt x="9808" y="31737"/>
                  </a:lnTo>
                  <a:lnTo>
                    <a:pt x="9760" y="31737"/>
                  </a:lnTo>
                  <a:lnTo>
                    <a:pt x="9760" y="31761"/>
                  </a:lnTo>
                  <a:lnTo>
                    <a:pt x="9711" y="31761"/>
                  </a:lnTo>
                  <a:lnTo>
                    <a:pt x="9711" y="31810"/>
                  </a:lnTo>
                  <a:lnTo>
                    <a:pt x="9687" y="31810"/>
                  </a:lnTo>
                  <a:lnTo>
                    <a:pt x="9687" y="31882"/>
                  </a:lnTo>
                  <a:lnTo>
                    <a:pt x="9639" y="31882"/>
                  </a:lnTo>
                  <a:lnTo>
                    <a:pt x="9639" y="31930"/>
                  </a:lnTo>
                  <a:lnTo>
                    <a:pt x="9591" y="31930"/>
                  </a:lnTo>
                  <a:lnTo>
                    <a:pt x="9591" y="32002"/>
                  </a:lnTo>
                  <a:lnTo>
                    <a:pt x="9567" y="32002"/>
                  </a:lnTo>
                  <a:lnTo>
                    <a:pt x="9567" y="32051"/>
                  </a:lnTo>
                  <a:lnTo>
                    <a:pt x="9519" y="32051"/>
                  </a:lnTo>
                  <a:lnTo>
                    <a:pt x="9519" y="32099"/>
                  </a:lnTo>
                  <a:lnTo>
                    <a:pt x="9470" y="32099"/>
                  </a:lnTo>
                  <a:lnTo>
                    <a:pt x="9470" y="32123"/>
                  </a:lnTo>
                  <a:lnTo>
                    <a:pt x="9446" y="32123"/>
                  </a:lnTo>
                  <a:lnTo>
                    <a:pt x="9446" y="32219"/>
                  </a:lnTo>
                  <a:lnTo>
                    <a:pt x="9398" y="32219"/>
                  </a:lnTo>
                  <a:lnTo>
                    <a:pt x="9398" y="32243"/>
                  </a:lnTo>
                  <a:lnTo>
                    <a:pt x="9350" y="32243"/>
                  </a:lnTo>
                  <a:lnTo>
                    <a:pt x="9350" y="32292"/>
                  </a:lnTo>
                  <a:lnTo>
                    <a:pt x="9326" y="32292"/>
                  </a:lnTo>
                  <a:lnTo>
                    <a:pt x="9326" y="32340"/>
                  </a:lnTo>
                  <a:lnTo>
                    <a:pt x="9278" y="32340"/>
                  </a:lnTo>
                  <a:lnTo>
                    <a:pt x="9278" y="32412"/>
                  </a:lnTo>
                  <a:lnTo>
                    <a:pt x="9229" y="32412"/>
                  </a:lnTo>
                  <a:lnTo>
                    <a:pt x="9229" y="32460"/>
                  </a:lnTo>
                  <a:lnTo>
                    <a:pt x="9205" y="32460"/>
                  </a:lnTo>
                  <a:lnTo>
                    <a:pt x="9205" y="32484"/>
                  </a:lnTo>
                  <a:lnTo>
                    <a:pt x="9157" y="32484"/>
                  </a:lnTo>
                  <a:lnTo>
                    <a:pt x="9157" y="32533"/>
                  </a:lnTo>
                  <a:lnTo>
                    <a:pt x="9109" y="32533"/>
                  </a:lnTo>
                  <a:lnTo>
                    <a:pt x="9109" y="32605"/>
                  </a:lnTo>
                  <a:lnTo>
                    <a:pt x="9085" y="32605"/>
                  </a:lnTo>
                  <a:lnTo>
                    <a:pt x="9085" y="32653"/>
                  </a:lnTo>
                  <a:lnTo>
                    <a:pt x="9037" y="32653"/>
                  </a:lnTo>
                  <a:lnTo>
                    <a:pt x="9037" y="32701"/>
                  </a:lnTo>
                  <a:lnTo>
                    <a:pt x="8988" y="32701"/>
                  </a:lnTo>
                  <a:lnTo>
                    <a:pt x="8988" y="32725"/>
                  </a:lnTo>
                  <a:lnTo>
                    <a:pt x="8964" y="32725"/>
                  </a:lnTo>
                  <a:lnTo>
                    <a:pt x="8964" y="32822"/>
                  </a:lnTo>
                  <a:lnTo>
                    <a:pt x="8916" y="32822"/>
                  </a:lnTo>
                  <a:lnTo>
                    <a:pt x="8916" y="32846"/>
                  </a:lnTo>
                  <a:lnTo>
                    <a:pt x="8868" y="32846"/>
                  </a:lnTo>
                  <a:lnTo>
                    <a:pt x="8868" y="32894"/>
                  </a:lnTo>
                  <a:lnTo>
                    <a:pt x="8844" y="32894"/>
                  </a:lnTo>
                  <a:lnTo>
                    <a:pt x="8844" y="32942"/>
                  </a:lnTo>
                  <a:lnTo>
                    <a:pt x="8796" y="32942"/>
                  </a:lnTo>
                  <a:lnTo>
                    <a:pt x="8796" y="33015"/>
                  </a:lnTo>
                  <a:lnTo>
                    <a:pt x="8747" y="33015"/>
                  </a:lnTo>
                  <a:lnTo>
                    <a:pt x="8747" y="33063"/>
                  </a:lnTo>
                  <a:lnTo>
                    <a:pt x="8723" y="33063"/>
                  </a:lnTo>
                  <a:lnTo>
                    <a:pt x="8723" y="33087"/>
                  </a:lnTo>
                  <a:lnTo>
                    <a:pt x="8675" y="33087"/>
                  </a:lnTo>
                  <a:lnTo>
                    <a:pt x="8675" y="33135"/>
                  </a:lnTo>
                  <a:lnTo>
                    <a:pt x="8627" y="33135"/>
                  </a:lnTo>
                  <a:lnTo>
                    <a:pt x="8627" y="33183"/>
                  </a:lnTo>
                  <a:lnTo>
                    <a:pt x="8603" y="33183"/>
                  </a:lnTo>
                  <a:lnTo>
                    <a:pt x="8603" y="33256"/>
                  </a:lnTo>
                  <a:lnTo>
                    <a:pt x="8555" y="33256"/>
                  </a:lnTo>
                  <a:lnTo>
                    <a:pt x="8555" y="33304"/>
                  </a:lnTo>
                  <a:lnTo>
                    <a:pt x="8506" y="33304"/>
                  </a:lnTo>
                  <a:lnTo>
                    <a:pt x="8506" y="33328"/>
                  </a:lnTo>
                  <a:lnTo>
                    <a:pt x="8482" y="33328"/>
                  </a:lnTo>
                  <a:lnTo>
                    <a:pt x="8482" y="33376"/>
                  </a:lnTo>
                  <a:lnTo>
                    <a:pt x="8434" y="33376"/>
                  </a:lnTo>
                  <a:lnTo>
                    <a:pt x="8434" y="33424"/>
                  </a:lnTo>
                  <a:lnTo>
                    <a:pt x="8386" y="33424"/>
                  </a:lnTo>
                  <a:lnTo>
                    <a:pt x="8386" y="33448"/>
                  </a:lnTo>
                  <a:lnTo>
                    <a:pt x="8362" y="33448"/>
                  </a:lnTo>
                  <a:lnTo>
                    <a:pt x="8362" y="33545"/>
                  </a:lnTo>
                  <a:lnTo>
                    <a:pt x="8314" y="33545"/>
                  </a:lnTo>
                  <a:lnTo>
                    <a:pt x="8314" y="33569"/>
                  </a:lnTo>
                  <a:lnTo>
                    <a:pt x="8362" y="33569"/>
                  </a:lnTo>
                  <a:lnTo>
                    <a:pt x="8362" y="33617"/>
                  </a:lnTo>
                  <a:lnTo>
                    <a:pt x="8434" y="33617"/>
                  </a:lnTo>
                  <a:lnTo>
                    <a:pt x="8434" y="33665"/>
                  </a:lnTo>
                  <a:lnTo>
                    <a:pt x="8482" y="33665"/>
                  </a:lnTo>
                  <a:lnTo>
                    <a:pt x="8482" y="33689"/>
                  </a:lnTo>
                  <a:lnTo>
                    <a:pt x="8555" y="33689"/>
                  </a:lnTo>
                  <a:lnTo>
                    <a:pt x="8555" y="33737"/>
                  </a:lnTo>
                  <a:lnTo>
                    <a:pt x="8603" y="33737"/>
                  </a:lnTo>
                  <a:lnTo>
                    <a:pt x="8603" y="33786"/>
                  </a:lnTo>
                  <a:lnTo>
                    <a:pt x="8627" y="33786"/>
                  </a:lnTo>
                  <a:lnTo>
                    <a:pt x="8627" y="33810"/>
                  </a:lnTo>
                  <a:lnTo>
                    <a:pt x="8675" y="33810"/>
                  </a:lnTo>
                  <a:lnTo>
                    <a:pt x="8675" y="33858"/>
                  </a:lnTo>
                  <a:lnTo>
                    <a:pt x="8747" y="33858"/>
                  </a:lnTo>
                  <a:lnTo>
                    <a:pt x="8747" y="33906"/>
                  </a:lnTo>
                  <a:lnTo>
                    <a:pt x="8796" y="33906"/>
                  </a:lnTo>
                  <a:lnTo>
                    <a:pt x="8796" y="33930"/>
                  </a:lnTo>
                  <a:lnTo>
                    <a:pt x="8844" y="33930"/>
                  </a:lnTo>
                  <a:lnTo>
                    <a:pt x="8844" y="33978"/>
                  </a:lnTo>
                  <a:lnTo>
                    <a:pt x="8868" y="33978"/>
                  </a:lnTo>
                  <a:lnTo>
                    <a:pt x="8868" y="34027"/>
                  </a:lnTo>
                  <a:lnTo>
                    <a:pt x="8964" y="34027"/>
                  </a:lnTo>
                  <a:lnTo>
                    <a:pt x="8964" y="34051"/>
                  </a:lnTo>
                  <a:lnTo>
                    <a:pt x="8988" y="34051"/>
                  </a:lnTo>
                  <a:lnTo>
                    <a:pt x="8988" y="34099"/>
                  </a:lnTo>
                  <a:lnTo>
                    <a:pt x="9037" y="34099"/>
                  </a:lnTo>
                  <a:lnTo>
                    <a:pt x="9037" y="34147"/>
                  </a:lnTo>
                  <a:lnTo>
                    <a:pt x="9085" y="34147"/>
                  </a:lnTo>
                  <a:lnTo>
                    <a:pt x="9085" y="34171"/>
                  </a:lnTo>
                  <a:lnTo>
                    <a:pt x="9157" y="34171"/>
                  </a:lnTo>
                  <a:lnTo>
                    <a:pt x="9157" y="34219"/>
                  </a:lnTo>
                  <a:lnTo>
                    <a:pt x="9205" y="34219"/>
                  </a:lnTo>
                  <a:lnTo>
                    <a:pt x="9205" y="34268"/>
                  </a:lnTo>
                  <a:lnTo>
                    <a:pt x="9229" y="34268"/>
                  </a:lnTo>
                  <a:lnTo>
                    <a:pt x="9229" y="34292"/>
                  </a:lnTo>
                  <a:lnTo>
                    <a:pt x="9326" y="34292"/>
                  </a:lnTo>
                  <a:lnTo>
                    <a:pt x="9326" y="34340"/>
                  </a:lnTo>
                  <a:lnTo>
                    <a:pt x="9350" y="34340"/>
                  </a:lnTo>
                  <a:lnTo>
                    <a:pt x="9350" y="34388"/>
                  </a:lnTo>
                  <a:lnTo>
                    <a:pt x="9398" y="34388"/>
                  </a:lnTo>
                  <a:lnTo>
                    <a:pt x="9398" y="34412"/>
                  </a:lnTo>
                  <a:lnTo>
                    <a:pt x="9446" y="34412"/>
                  </a:lnTo>
                  <a:lnTo>
                    <a:pt x="9446" y="34460"/>
                  </a:lnTo>
                  <a:lnTo>
                    <a:pt x="9519" y="34460"/>
                  </a:lnTo>
                  <a:lnTo>
                    <a:pt x="9519" y="34509"/>
                  </a:lnTo>
                  <a:lnTo>
                    <a:pt x="9567" y="34509"/>
                  </a:lnTo>
                  <a:lnTo>
                    <a:pt x="9567" y="34533"/>
                  </a:lnTo>
                  <a:lnTo>
                    <a:pt x="9591" y="34533"/>
                  </a:lnTo>
                  <a:lnTo>
                    <a:pt x="9591" y="34581"/>
                  </a:lnTo>
                  <a:lnTo>
                    <a:pt x="9639" y="34581"/>
                  </a:lnTo>
                  <a:lnTo>
                    <a:pt x="9639" y="34629"/>
                  </a:lnTo>
                  <a:lnTo>
                    <a:pt x="9711" y="34629"/>
                  </a:lnTo>
                  <a:lnTo>
                    <a:pt x="9711" y="34653"/>
                  </a:lnTo>
                  <a:lnTo>
                    <a:pt x="9760" y="34653"/>
                  </a:lnTo>
                  <a:lnTo>
                    <a:pt x="9760" y="34701"/>
                  </a:lnTo>
                  <a:lnTo>
                    <a:pt x="9808" y="34701"/>
                  </a:lnTo>
                  <a:lnTo>
                    <a:pt x="9808" y="34750"/>
                  </a:lnTo>
                  <a:lnTo>
                    <a:pt x="9832" y="34750"/>
                  </a:lnTo>
                  <a:lnTo>
                    <a:pt x="9832" y="34774"/>
                  </a:lnTo>
                  <a:lnTo>
                    <a:pt x="9928" y="34774"/>
                  </a:lnTo>
                  <a:lnTo>
                    <a:pt x="9928" y="34822"/>
                  </a:lnTo>
                  <a:lnTo>
                    <a:pt x="9952" y="34822"/>
                  </a:lnTo>
                  <a:lnTo>
                    <a:pt x="9952" y="34870"/>
                  </a:lnTo>
                  <a:lnTo>
                    <a:pt x="10001" y="34870"/>
                  </a:lnTo>
                  <a:lnTo>
                    <a:pt x="10001" y="34894"/>
                  </a:lnTo>
                  <a:lnTo>
                    <a:pt x="10049" y="34894"/>
                  </a:lnTo>
                  <a:lnTo>
                    <a:pt x="10049" y="34942"/>
                  </a:lnTo>
                  <a:lnTo>
                    <a:pt x="10121" y="34942"/>
                  </a:lnTo>
                  <a:lnTo>
                    <a:pt x="10121" y="34991"/>
                  </a:lnTo>
                  <a:lnTo>
                    <a:pt x="10169" y="34991"/>
                  </a:lnTo>
                  <a:lnTo>
                    <a:pt x="10169" y="35015"/>
                  </a:lnTo>
                  <a:lnTo>
                    <a:pt x="10193" y="35015"/>
                  </a:lnTo>
                  <a:lnTo>
                    <a:pt x="10193" y="35063"/>
                  </a:lnTo>
                  <a:lnTo>
                    <a:pt x="10290" y="35063"/>
                  </a:lnTo>
                  <a:lnTo>
                    <a:pt x="10290" y="35111"/>
                  </a:lnTo>
                  <a:lnTo>
                    <a:pt x="10314" y="35111"/>
                  </a:lnTo>
                  <a:lnTo>
                    <a:pt x="10314" y="35135"/>
                  </a:lnTo>
                  <a:lnTo>
                    <a:pt x="10362" y="35135"/>
                  </a:lnTo>
                  <a:lnTo>
                    <a:pt x="10362" y="35183"/>
                  </a:lnTo>
                  <a:lnTo>
                    <a:pt x="10410" y="35183"/>
                  </a:lnTo>
                  <a:lnTo>
                    <a:pt x="10410" y="35232"/>
                  </a:lnTo>
                  <a:lnTo>
                    <a:pt x="10482" y="35232"/>
                  </a:lnTo>
                  <a:lnTo>
                    <a:pt x="10482" y="35256"/>
                  </a:lnTo>
                  <a:lnTo>
                    <a:pt x="10531" y="35256"/>
                  </a:lnTo>
                  <a:lnTo>
                    <a:pt x="10531" y="35304"/>
                  </a:lnTo>
                  <a:lnTo>
                    <a:pt x="10555" y="35304"/>
                  </a:lnTo>
                  <a:lnTo>
                    <a:pt x="10555" y="35352"/>
                  </a:lnTo>
                  <a:lnTo>
                    <a:pt x="10603" y="35352"/>
                  </a:lnTo>
                  <a:lnTo>
                    <a:pt x="10603" y="35376"/>
                  </a:lnTo>
                  <a:lnTo>
                    <a:pt x="10675" y="35376"/>
                  </a:lnTo>
                  <a:lnTo>
                    <a:pt x="10675" y="35424"/>
                  </a:lnTo>
                  <a:lnTo>
                    <a:pt x="10723" y="35424"/>
                  </a:lnTo>
                  <a:lnTo>
                    <a:pt x="10723" y="35473"/>
                  </a:lnTo>
                  <a:lnTo>
                    <a:pt x="10772" y="35473"/>
                  </a:lnTo>
                  <a:lnTo>
                    <a:pt x="10772" y="35497"/>
                  </a:lnTo>
                  <a:lnTo>
                    <a:pt x="10796" y="35497"/>
                  </a:lnTo>
                  <a:lnTo>
                    <a:pt x="10796" y="35545"/>
                  </a:lnTo>
                  <a:lnTo>
                    <a:pt x="10892" y="35545"/>
                  </a:lnTo>
                  <a:lnTo>
                    <a:pt x="10892" y="35593"/>
                  </a:lnTo>
                  <a:lnTo>
                    <a:pt x="10916" y="35593"/>
                  </a:lnTo>
                  <a:lnTo>
                    <a:pt x="10916" y="35617"/>
                  </a:lnTo>
                  <a:lnTo>
                    <a:pt x="10964" y="35617"/>
                  </a:lnTo>
                  <a:lnTo>
                    <a:pt x="10964" y="35665"/>
                  </a:lnTo>
                  <a:lnTo>
                    <a:pt x="11013" y="35665"/>
                  </a:lnTo>
                  <a:lnTo>
                    <a:pt x="11013" y="35713"/>
                  </a:lnTo>
                  <a:lnTo>
                    <a:pt x="11085" y="35713"/>
                  </a:lnTo>
                  <a:lnTo>
                    <a:pt x="11085" y="35738"/>
                  </a:lnTo>
                  <a:lnTo>
                    <a:pt x="11133" y="35738"/>
                  </a:lnTo>
                  <a:lnTo>
                    <a:pt x="11133" y="35786"/>
                  </a:lnTo>
                  <a:lnTo>
                    <a:pt x="11254" y="35786"/>
                  </a:lnTo>
                  <a:lnTo>
                    <a:pt x="11254" y="35713"/>
                  </a:lnTo>
                  <a:lnTo>
                    <a:pt x="11278" y="35713"/>
                  </a:lnTo>
                  <a:lnTo>
                    <a:pt x="11278" y="35665"/>
                  </a:lnTo>
                  <a:lnTo>
                    <a:pt x="11326" y="35665"/>
                  </a:lnTo>
                  <a:lnTo>
                    <a:pt x="11326" y="35617"/>
                  </a:lnTo>
                  <a:lnTo>
                    <a:pt x="11374" y="35617"/>
                  </a:lnTo>
                  <a:lnTo>
                    <a:pt x="11374" y="35593"/>
                  </a:lnTo>
                  <a:lnTo>
                    <a:pt x="11398" y="35593"/>
                  </a:lnTo>
                  <a:lnTo>
                    <a:pt x="11398" y="35497"/>
                  </a:lnTo>
                  <a:lnTo>
                    <a:pt x="11446" y="35497"/>
                  </a:lnTo>
                  <a:lnTo>
                    <a:pt x="11446" y="35473"/>
                  </a:lnTo>
                  <a:lnTo>
                    <a:pt x="11495" y="35473"/>
                  </a:lnTo>
                  <a:lnTo>
                    <a:pt x="11495" y="35424"/>
                  </a:lnTo>
                  <a:lnTo>
                    <a:pt x="11567" y="35424"/>
                  </a:lnTo>
                  <a:lnTo>
                    <a:pt x="11567" y="35376"/>
                  </a:lnTo>
                  <a:lnTo>
                    <a:pt x="11615" y="35376"/>
                  </a:lnTo>
                  <a:lnTo>
                    <a:pt x="11615" y="35352"/>
                  </a:lnTo>
                  <a:lnTo>
                    <a:pt x="11687" y="35352"/>
                  </a:lnTo>
                  <a:lnTo>
                    <a:pt x="11687" y="35304"/>
                  </a:lnTo>
                  <a:lnTo>
                    <a:pt x="11736" y="35304"/>
                  </a:lnTo>
                  <a:lnTo>
                    <a:pt x="11736" y="35256"/>
                  </a:lnTo>
                  <a:lnTo>
                    <a:pt x="11808" y="35256"/>
                  </a:lnTo>
                  <a:lnTo>
                    <a:pt x="11808" y="35232"/>
                  </a:lnTo>
                  <a:lnTo>
                    <a:pt x="11977" y="35232"/>
                  </a:lnTo>
                  <a:lnTo>
                    <a:pt x="11977" y="35183"/>
                  </a:lnTo>
                  <a:lnTo>
                    <a:pt x="12338" y="35183"/>
                  </a:lnTo>
                  <a:lnTo>
                    <a:pt x="12338" y="35232"/>
                  </a:lnTo>
                  <a:lnTo>
                    <a:pt x="12458" y="35232"/>
                  </a:lnTo>
                  <a:lnTo>
                    <a:pt x="12458" y="35256"/>
                  </a:lnTo>
                  <a:lnTo>
                    <a:pt x="12531" y="35256"/>
                  </a:lnTo>
                  <a:lnTo>
                    <a:pt x="12531" y="35304"/>
                  </a:lnTo>
                  <a:lnTo>
                    <a:pt x="12603" y="35304"/>
                  </a:lnTo>
                  <a:lnTo>
                    <a:pt x="12603" y="35352"/>
                  </a:lnTo>
                  <a:lnTo>
                    <a:pt x="12699" y="35352"/>
                  </a:lnTo>
                  <a:lnTo>
                    <a:pt x="12699" y="35376"/>
                  </a:lnTo>
                  <a:lnTo>
                    <a:pt x="12724" y="35376"/>
                  </a:lnTo>
                  <a:lnTo>
                    <a:pt x="12724" y="35424"/>
                  </a:lnTo>
                  <a:lnTo>
                    <a:pt x="12772" y="35424"/>
                  </a:lnTo>
                  <a:lnTo>
                    <a:pt x="12772" y="35473"/>
                  </a:lnTo>
                  <a:lnTo>
                    <a:pt x="12844" y="35473"/>
                  </a:lnTo>
                  <a:lnTo>
                    <a:pt x="12844" y="35497"/>
                  </a:lnTo>
                  <a:lnTo>
                    <a:pt x="12892" y="35497"/>
                  </a:lnTo>
                  <a:lnTo>
                    <a:pt x="12892" y="35545"/>
                  </a:lnTo>
                  <a:lnTo>
                    <a:pt x="12940" y="35545"/>
                  </a:lnTo>
                  <a:lnTo>
                    <a:pt x="12940" y="35593"/>
                  </a:lnTo>
                  <a:lnTo>
                    <a:pt x="12965" y="35593"/>
                  </a:lnTo>
                  <a:lnTo>
                    <a:pt x="12965" y="35617"/>
                  </a:lnTo>
                  <a:lnTo>
                    <a:pt x="13061" y="35617"/>
                  </a:lnTo>
                  <a:lnTo>
                    <a:pt x="13061" y="35665"/>
                  </a:lnTo>
                  <a:lnTo>
                    <a:pt x="13085" y="35665"/>
                  </a:lnTo>
                  <a:lnTo>
                    <a:pt x="13085" y="35713"/>
                  </a:lnTo>
                  <a:lnTo>
                    <a:pt x="13133" y="35713"/>
                  </a:lnTo>
                  <a:lnTo>
                    <a:pt x="13133" y="35738"/>
                  </a:lnTo>
                  <a:lnTo>
                    <a:pt x="13181" y="35738"/>
                  </a:lnTo>
                  <a:lnTo>
                    <a:pt x="13181" y="35786"/>
                  </a:lnTo>
                  <a:lnTo>
                    <a:pt x="13254" y="35786"/>
                  </a:lnTo>
                  <a:lnTo>
                    <a:pt x="13254" y="35834"/>
                  </a:lnTo>
                  <a:lnTo>
                    <a:pt x="13302" y="35834"/>
                  </a:lnTo>
                  <a:lnTo>
                    <a:pt x="13302" y="35858"/>
                  </a:lnTo>
                  <a:lnTo>
                    <a:pt x="13326" y="35858"/>
                  </a:lnTo>
                  <a:lnTo>
                    <a:pt x="13326" y="35906"/>
                  </a:lnTo>
                  <a:lnTo>
                    <a:pt x="13422" y="35906"/>
                  </a:lnTo>
                  <a:lnTo>
                    <a:pt x="13422" y="35954"/>
                  </a:lnTo>
                  <a:lnTo>
                    <a:pt x="13446" y="35954"/>
                  </a:lnTo>
                  <a:lnTo>
                    <a:pt x="13446" y="35979"/>
                  </a:lnTo>
                  <a:lnTo>
                    <a:pt x="13495" y="35979"/>
                  </a:lnTo>
                  <a:lnTo>
                    <a:pt x="13495" y="36027"/>
                  </a:lnTo>
                  <a:lnTo>
                    <a:pt x="13543" y="36027"/>
                  </a:lnTo>
                  <a:lnTo>
                    <a:pt x="13543" y="36075"/>
                  </a:lnTo>
                  <a:lnTo>
                    <a:pt x="13615" y="36075"/>
                  </a:lnTo>
                  <a:lnTo>
                    <a:pt x="13615" y="36099"/>
                  </a:lnTo>
                  <a:lnTo>
                    <a:pt x="13663" y="36099"/>
                  </a:lnTo>
                  <a:lnTo>
                    <a:pt x="13663" y="36147"/>
                  </a:lnTo>
                  <a:lnTo>
                    <a:pt x="13687" y="36147"/>
                  </a:lnTo>
                  <a:lnTo>
                    <a:pt x="13687" y="36195"/>
                  </a:lnTo>
                  <a:lnTo>
                    <a:pt x="13736" y="36195"/>
                  </a:lnTo>
                  <a:lnTo>
                    <a:pt x="13736" y="36220"/>
                  </a:lnTo>
                  <a:lnTo>
                    <a:pt x="13808" y="36220"/>
                  </a:lnTo>
                  <a:lnTo>
                    <a:pt x="13808" y="36268"/>
                  </a:lnTo>
                  <a:lnTo>
                    <a:pt x="13856" y="36268"/>
                  </a:lnTo>
                  <a:lnTo>
                    <a:pt x="13856" y="36316"/>
                  </a:lnTo>
                  <a:lnTo>
                    <a:pt x="13904" y="36316"/>
                  </a:lnTo>
                  <a:lnTo>
                    <a:pt x="13904" y="36340"/>
                  </a:lnTo>
                  <a:lnTo>
                    <a:pt x="13928" y="36340"/>
                  </a:lnTo>
                  <a:lnTo>
                    <a:pt x="13928" y="36388"/>
                  </a:lnTo>
                  <a:lnTo>
                    <a:pt x="14025" y="36388"/>
                  </a:lnTo>
                  <a:lnTo>
                    <a:pt x="14025" y="36436"/>
                  </a:lnTo>
                  <a:lnTo>
                    <a:pt x="14049" y="36436"/>
                  </a:lnTo>
                  <a:lnTo>
                    <a:pt x="14049" y="36461"/>
                  </a:lnTo>
                  <a:lnTo>
                    <a:pt x="14097" y="36461"/>
                  </a:lnTo>
                  <a:lnTo>
                    <a:pt x="14097" y="36509"/>
                  </a:lnTo>
                  <a:lnTo>
                    <a:pt x="14145" y="36509"/>
                  </a:lnTo>
                  <a:lnTo>
                    <a:pt x="14145" y="36557"/>
                  </a:lnTo>
                  <a:lnTo>
                    <a:pt x="14218" y="36557"/>
                  </a:lnTo>
                  <a:lnTo>
                    <a:pt x="14218" y="36581"/>
                  </a:lnTo>
                  <a:lnTo>
                    <a:pt x="14266" y="36581"/>
                  </a:lnTo>
                  <a:lnTo>
                    <a:pt x="14266" y="36629"/>
                  </a:lnTo>
                  <a:lnTo>
                    <a:pt x="14290" y="36629"/>
                  </a:lnTo>
                  <a:lnTo>
                    <a:pt x="14290" y="36677"/>
                  </a:lnTo>
                  <a:lnTo>
                    <a:pt x="14338" y="36677"/>
                  </a:lnTo>
                  <a:lnTo>
                    <a:pt x="14338" y="36701"/>
                  </a:lnTo>
                  <a:lnTo>
                    <a:pt x="14410" y="36701"/>
                  </a:lnTo>
                  <a:lnTo>
                    <a:pt x="14410" y="36750"/>
                  </a:lnTo>
                  <a:lnTo>
                    <a:pt x="14459" y="36750"/>
                  </a:lnTo>
                  <a:lnTo>
                    <a:pt x="14459" y="36798"/>
                  </a:lnTo>
                  <a:lnTo>
                    <a:pt x="14507" y="36798"/>
                  </a:lnTo>
                  <a:lnTo>
                    <a:pt x="14507" y="36822"/>
                  </a:lnTo>
                  <a:lnTo>
                    <a:pt x="14579" y="36822"/>
                  </a:lnTo>
                  <a:lnTo>
                    <a:pt x="14579" y="36870"/>
                  </a:lnTo>
                  <a:lnTo>
                    <a:pt x="14627" y="36870"/>
                  </a:lnTo>
                  <a:lnTo>
                    <a:pt x="14627" y="36918"/>
                  </a:lnTo>
                  <a:lnTo>
                    <a:pt x="14651" y="36918"/>
                  </a:lnTo>
                  <a:lnTo>
                    <a:pt x="14651" y="36942"/>
                  </a:lnTo>
                  <a:lnTo>
                    <a:pt x="14700" y="36942"/>
                  </a:lnTo>
                  <a:lnTo>
                    <a:pt x="14700" y="36991"/>
                  </a:lnTo>
                  <a:lnTo>
                    <a:pt x="14772" y="36991"/>
                  </a:lnTo>
                  <a:lnTo>
                    <a:pt x="14772" y="37039"/>
                  </a:lnTo>
                  <a:lnTo>
                    <a:pt x="14820" y="37039"/>
                  </a:lnTo>
                  <a:lnTo>
                    <a:pt x="14820" y="37063"/>
                  </a:lnTo>
                  <a:lnTo>
                    <a:pt x="14868" y="37063"/>
                  </a:lnTo>
                  <a:lnTo>
                    <a:pt x="14868" y="37111"/>
                  </a:lnTo>
                  <a:lnTo>
                    <a:pt x="14892" y="37111"/>
                  </a:lnTo>
                  <a:lnTo>
                    <a:pt x="14892" y="37159"/>
                  </a:lnTo>
                  <a:lnTo>
                    <a:pt x="14989" y="37159"/>
                  </a:lnTo>
                  <a:lnTo>
                    <a:pt x="14989" y="37183"/>
                  </a:lnTo>
                  <a:lnTo>
                    <a:pt x="15013" y="37183"/>
                  </a:lnTo>
                  <a:lnTo>
                    <a:pt x="15013" y="37232"/>
                  </a:lnTo>
                  <a:lnTo>
                    <a:pt x="15061" y="37232"/>
                  </a:lnTo>
                  <a:lnTo>
                    <a:pt x="15061" y="37280"/>
                  </a:lnTo>
                  <a:lnTo>
                    <a:pt x="15109" y="37280"/>
                  </a:lnTo>
                  <a:lnTo>
                    <a:pt x="15109" y="37304"/>
                  </a:lnTo>
                  <a:lnTo>
                    <a:pt x="15182" y="37304"/>
                  </a:lnTo>
                  <a:lnTo>
                    <a:pt x="15182" y="37352"/>
                  </a:lnTo>
                  <a:lnTo>
                    <a:pt x="15230" y="37352"/>
                  </a:lnTo>
                  <a:lnTo>
                    <a:pt x="15230" y="37400"/>
                  </a:lnTo>
                  <a:lnTo>
                    <a:pt x="15254" y="37400"/>
                  </a:lnTo>
                  <a:lnTo>
                    <a:pt x="15254" y="37424"/>
                  </a:lnTo>
                  <a:lnTo>
                    <a:pt x="15302" y="37424"/>
                  </a:lnTo>
                  <a:lnTo>
                    <a:pt x="15302" y="37473"/>
                  </a:lnTo>
                  <a:lnTo>
                    <a:pt x="15374" y="37473"/>
                  </a:lnTo>
                  <a:lnTo>
                    <a:pt x="15374" y="37521"/>
                  </a:lnTo>
                  <a:lnTo>
                    <a:pt x="15423" y="37521"/>
                  </a:lnTo>
                  <a:lnTo>
                    <a:pt x="15423" y="37545"/>
                  </a:lnTo>
                  <a:lnTo>
                    <a:pt x="15471" y="37545"/>
                  </a:lnTo>
                  <a:lnTo>
                    <a:pt x="15471" y="37593"/>
                  </a:lnTo>
                  <a:lnTo>
                    <a:pt x="15495" y="37593"/>
                  </a:lnTo>
                  <a:lnTo>
                    <a:pt x="15495" y="37641"/>
                  </a:lnTo>
                  <a:lnTo>
                    <a:pt x="15591" y="37641"/>
                  </a:lnTo>
                  <a:lnTo>
                    <a:pt x="15591" y="37665"/>
                  </a:lnTo>
                  <a:lnTo>
                    <a:pt x="15615" y="37665"/>
                  </a:lnTo>
                  <a:lnTo>
                    <a:pt x="15615" y="37714"/>
                  </a:lnTo>
                  <a:lnTo>
                    <a:pt x="15663" y="37714"/>
                  </a:lnTo>
                  <a:lnTo>
                    <a:pt x="15663" y="37762"/>
                  </a:lnTo>
                  <a:lnTo>
                    <a:pt x="15712" y="37762"/>
                  </a:lnTo>
                  <a:lnTo>
                    <a:pt x="15712" y="37786"/>
                  </a:lnTo>
                  <a:lnTo>
                    <a:pt x="15784" y="37786"/>
                  </a:lnTo>
                  <a:lnTo>
                    <a:pt x="15784" y="37834"/>
                  </a:lnTo>
                  <a:lnTo>
                    <a:pt x="15832" y="37834"/>
                  </a:lnTo>
                  <a:lnTo>
                    <a:pt x="15832" y="37882"/>
                  </a:lnTo>
                  <a:lnTo>
                    <a:pt x="15856" y="37882"/>
                  </a:lnTo>
                  <a:lnTo>
                    <a:pt x="15856" y="37906"/>
                  </a:lnTo>
                  <a:lnTo>
                    <a:pt x="15953" y="37906"/>
                  </a:lnTo>
                  <a:lnTo>
                    <a:pt x="15953" y="37955"/>
                  </a:lnTo>
                  <a:lnTo>
                    <a:pt x="15977" y="37955"/>
                  </a:lnTo>
                  <a:lnTo>
                    <a:pt x="15977" y="38003"/>
                  </a:lnTo>
                  <a:lnTo>
                    <a:pt x="16025" y="38003"/>
                  </a:lnTo>
                  <a:lnTo>
                    <a:pt x="16025" y="38027"/>
                  </a:lnTo>
                  <a:lnTo>
                    <a:pt x="16073" y="38027"/>
                  </a:lnTo>
                  <a:lnTo>
                    <a:pt x="16073" y="38075"/>
                  </a:lnTo>
                  <a:lnTo>
                    <a:pt x="16145" y="38075"/>
                  </a:lnTo>
                  <a:lnTo>
                    <a:pt x="16145" y="38123"/>
                  </a:lnTo>
                  <a:lnTo>
                    <a:pt x="16194" y="38123"/>
                  </a:lnTo>
                  <a:lnTo>
                    <a:pt x="16194" y="38147"/>
                  </a:lnTo>
                  <a:lnTo>
                    <a:pt x="16218" y="38147"/>
                  </a:lnTo>
                  <a:lnTo>
                    <a:pt x="16218" y="38196"/>
                  </a:lnTo>
                  <a:lnTo>
                    <a:pt x="16266" y="38196"/>
                  </a:lnTo>
                  <a:lnTo>
                    <a:pt x="16266" y="38244"/>
                  </a:lnTo>
                  <a:lnTo>
                    <a:pt x="16338" y="38244"/>
                  </a:lnTo>
                  <a:lnTo>
                    <a:pt x="16338" y="38268"/>
                  </a:lnTo>
                  <a:lnTo>
                    <a:pt x="16386" y="38268"/>
                  </a:lnTo>
                  <a:lnTo>
                    <a:pt x="16386" y="38316"/>
                  </a:lnTo>
                  <a:lnTo>
                    <a:pt x="16435" y="38316"/>
                  </a:lnTo>
                  <a:lnTo>
                    <a:pt x="16435" y="38364"/>
                  </a:lnTo>
                  <a:lnTo>
                    <a:pt x="16459" y="38364"/>
                  </a:lnTo>
                  <a:lnTo>
                    <a:pt x="16459" y="38388"/>
                  </a:lnTo>
                  <a:lnTo>
                    <a:pt x="16555" y="38388"/>
                  </a:lnTo>
                  <a:lnTo>
                    <a:pt x="16555" y="38437"/>
                  </a:lnTo>
                  <a:lnTo>
                    <a:pt x="16579" y="38437"/>
                  </a:lnTo>
                  <a:lnTo>
                    <a:pt x="16579" y="38485"/>
                  </a:lnTo>
                  <a:lnTo>
                    <a:pt x="16627" y="38485"/>
                  </a:lnTo>
                  <a:lnTo>
                    <a:pt x="16627" y="38509"/>
                  </a:lnTo>
                  <a:lnTo>
                    <a:pt x="16676" y="38509"/>
                  </a:lnTo>
                  <a:lnTo>
                    <a:pt x="16676" y="38557"/>
                  </a:lnTo>
                  <a:lnTo>
                    <a:pt x="16748" y="38557"/>
                  </a:lnTo>
                  <a:lnTo>
                    <a:pt x="16748" y="38605"/>
                  </a:lnTo>
                  <a:lnTo>
                    <a:pt x="16796" y="38605"/>
                  </a:lnTo>
                  <a:lnTo>
                    <a:pt x="16796" y="38629"/>
                  </a:lnTo>
                  <a:lnTo>
                    <a:pt x="16820" y="38629"/>
                  </a:lnTo>
                  <a:lnTo>
                    <a:pt x="16820" y="38678"/>
                  </a:lnTo>
                  <a:lnTo>
                    <a:pt x="16868" y="38678"/>
                  </a:lnTo>
                  <a:lnTo>
                    <a:pt x="16868" y="38726"/>
                  </a:lnTo>
                  <a:lnTo>
                    <a:pt x="16941" y="38726"/>
                  </a:lnTo>
                  <a:lnTo>
                    <a:pt x="16941" y="38750"/>
                  </a:lnTo>
                  <a:lnTo>
                    <a:pt x="16989" y="38750"/>
                  </a:lnTo>
                  <a:lnTo>
                    <a:pt x="16989" y="38798"/>
                  </a:lnTo>
                  <a:lnTo>
                    <a:pt x="17037" y="38798"/>
                  </a:lnTo>
                  <a:lnTo>
                    <a:pt x="17037" y="38846"/>
                  </a:lnTo>
                  <a:lnTo>
                    <a:pt x="17109" y="38846"/>
                  </a:lnTo>
                  <a:lnTo>
                    <a:pt x="17109" y="38870"/>
                  </a:lnTo>
                  <a:lnTo>
                    <a:pt x="17158" y="38870"/>
                  </a:lnTo>
                  <a:lnTo>
                    <a:pt x="17158" y="38918"/>
                  </a:lnTo>
                  <a:lnTo>
                    <a:pt x="17182" y="38918"/>
                  </a:lnTo>
                  <a:lnTo>
                    <a:pt x="17182" y="38967"/>
                  </a:lnTo>
                  <a:lnTo>
                    <a:pt x="17230" y="38967"/>
                  </a:lnTo>
                  <a:lnTo>
                    <a:pt x="17230" y="38991"/>
                  </a:lnTo>
                  <a:lnTo>
                    <a:pt x="17302" y="38991"/>
                  </a:lnTo>
                  <a:lnTo>
                    <a:pt x="17302" y="39039"/>
                  </a:lnTo>
                  <a:lnTo>
                    <a:pt x="17350" y="39039"/>
                  </a:lnTo>
                  <a:lnTo>
                    <a:pt x="17350" y="39087"/>
                  </a:lnTo>
                  <a:lnTo>
                    <a:pt x="17399" y="39087"/>
                  </a:lnTo>
                  <a:lnTo>
                    <a:pt x="17399" y="39111"/>
                  </a:lnTo>
                  <a:lnTo>
                    <a:pt x="17423" y="39111"/>
                  </a:lnTo>
                  <a:lnTo>
                    <a:pt x="17423" y="39159"/>
                  </a:lnTo>
                  <a:lnTo>
                    <a:pt x="17519" y="39159"/>
                  </a:lnTo>
                  <a:lnTo>
                    <a:pt x="17519" y="39208"/>
                  </a:lnTo>
                  <a:lnTo>
                    <a:pt x="17543" y="39208"/>
                  </a:lnTo>
                  <a:lnTo>
                    <a:pt x="17543" y="39232"/>
                  </a:lnTo>
                  <a:lnTo>
                    <a:pt x="17591" y="39232"/>
                  </a:lnTo>
                  <a:lnTo>
                    <a:pt x="17591" y="39280"/>
                  </a:lnTo>
                  <a:lnTo>
                    <a:pt x="17639" y="39280"/>
                  </a:lnTo>
                  <a:lnTo>
                    <a:pt x="17639" y="39328"/>
                  </a:lnTo>
                  <a:lnTo>
                    <a:pt x="17712" y="39328"/>
                  </a:lnTo>
                  <a:lnTo>
                    <a:pt x="17712" y="39352"/>
                  </a:lnTo>
                  <a:lnTo>
                    <a:pt x="17760" y="39352"/>
                  </a:lnTo>
                  <a:lnTo>
                    <a:pt x="17760" y="39400"/>
                  </a:lnTo>
                  <a:lnTo>
                    <a:pt x="17784" y="39400"/>
                  </a:lnTo>
                  <a:lnTo>
                    <a:pt x="17784" y="39449"/>
                  </a:lnTo>
                  <a:lnTo>
                    <a:pt x="17832" y="39449"/>
                  </a:lnTo>
                  <a:lnTo>
                    <a:pt x="17832" y="39473"/>
                  </a:lnTo>
                  <a:lnTo>
                    <a:pt x="17905" y="39473"/>
                  </a:lnTo>
                  <a:lnTo>
                    <a:pt x="17905" y="39521"/>
                  </a:lnTo>
                  <a:lnTo>
                    <a:pt x="17953" y="39521"/>
                  </a:lnTo>
                  <a:lnTo>
                    <a:pt x="17953" y="39569"/>
                  </a:lnTo>
                  <a:lnTo>
                    <a:pt x="18001" y="39569"/>
                  </a:lnTo>
                  <a:lnTo>
                    <a:pt x="18001" y="39593"/>
                  </a:lnTo>
                  <a:lnTo>
                    <a:pt x="18025" y="39593"/>
                  </a:lnTo>
                  <a:lnTo>
                    <a:pt x="18025" y="39641"/>
                  </a:lnTo>
                  <a:lnTo>
                    <a:pt x="18121" y="39641"/>
                  </a:lnTo>
                  <a:lnTo>
                    <a:pt x="18121" y="39690"/>
                  </a:lnTo>
                  <a:lnTo>
                    <a:pt x="18146" y="39690"/>
                  </a:lnTo>
                  <a:lnTo>
                    <a:pt x="18146" y="39714"/>
                  </a:lnTo>
                  <a:lnTo>
                    <a:pt x="18194" y="39714"/>
                  </a:lnTo>
                  <a:lnTo>
                    <a:pt x="18194" y="39762"/>
                  </a:lnTo>
                  <a:lnTo>
                    <a:pt x="18266" y="39762"/>
                  </a:lnTo>
                  <a:lnTo>
                    <a:pt x="18266" y="39810"/>
                  </a:lnTo>
                  <a:lnTo>
                    <a:pt x="18314" y="39810"/>
                  </a:lnTo>
                  <a:lnTo>
                    <a:pt x="18314" y="39834"/>
                  </a:lnTo>
                  <a:lnTo>
                    <a:pt x="18362" y="39834"/>
                  </a:lnTo>
                  <a:lnTo>
                    <a:pt x="18362" y="39882"/>
                  </a:lnTo>
                  <a:lnTo>
                    <a:pt x="18387" y="39882"/>
                  </a:lnTo>
                  <a:lnTo>
                    <a:pt x="18387" y="39931"/>
                  </a:lnTo>
                  <a:lnTo>
                    <a:pt x="18483" y="39931"/>
                  </a:lnTo>
                  <a:lnTo>
                    <a:pt x="18483" y="39955"/>
                  </a:lnTo>
                  <a:lnTo>
                    <a:pt x="18507" y="39955"/>
                  </a:lnTo>
                  <a:lnTo>
                    <a:pt x="18507" y="40003"/>
                  </a:lnTo>
                  <a:lnTo>
                    <a:pt x="18555" y="40003"/>
                  </a:lnTo>
                  <a:lnTo>
                    <a:pt x="18555" y="40051"/>
                  </a:lnTo>
                  <a:lnTo>
                    <a:pt x="18603" y="40051"/>
                  </a:lnTo>
                  <a:lnTo>
                    <a:pt x="18603" y="40075"/>
                  </a:lnTo>
                  <a:lnTo>
                    <a:pt x="18676" y="40075"/>
                  </a:lnTo>
                  <a:lnTo>
                    <a:pt x="18676" y="40123"/>
                  </a:lnTo>
                  <a:lnTo>
                    <a:pt x="18724" y="40123"/>
                  </a:lnTo>
                  <a:lnTo>
                    <a:pt x="18724" y="40172"/>
                  </a:lnTo>
                  <a:lnTo>
                    <a:pt x="18748" y="40172"/>
                  </a:lnTo>
                  <a:lnTo>
                    <a:pt x="18748" y="40196"/>
                  </a:lnTo>
                  <a:lnTo>
                    <a:pt x="18796" y="40196"/>
                  </a:lnTo>
                  <a:lnTo>
                    <a:pt x="18796" y="40244"/>
                  </a:lnTo>
                  <a:lnTo>
                    <a:pt x="18868" y="40244"/>
                  </a:lnTo>
                  <a:lnTo>
                    <a:pt x="18868" y="40292"/>
                  </a:lnTo>
                  <a:lnTo>
                    <a:pt x="18917" y="40292"/>
                  </a:lnTo>
                  <a:lnTo>
                    <a:pt x="18917" y="40316"/>
                  </a:lnTo>
                  <a:lnTo>
                    <a:pt x="18965" y="40316"/>
                  </a:lnTo>
                  <a:lnTo>
                    <a:pt x="18965" y="40364"/>
                  </a:lnTo>
                  <a:lnTo>
                    <a:pt x="18989" y="40364"/>
                  </a:lnTo>
                  <a:lnTo>
                    <a:pt x="18989" y="40413"/>
                  </a:lnTo>
                  <a:lnTo>
                    <a:pt x="19085" y="40413"/>
                  </a:lnTo>
                  <a:lnTo>
                    <a:pt x="19085" y="40437"/>
                  </a:lnTo>
                  <a:lnTo>
                    <a:pt x="19109" y="40437"/>
                  </a:lnTo>
                  <a:lnTo>
                    <a:pt x="19109" y="40485"/>
                  </a:lnTo>
                  <a:lnTo>
                    <a:pt x="19158" y="40485"/>
                  </a:lnTo>
                  <a:lnTo>
                    <a:pt x="19158" y="40533"/>
                  </a:lnTo>
                  <a:lnTo>
                    <a:pt x="19206" y="40533"/>
                  </a:lnTo>
                  <a:lnTo>
                    <a:pt x="19206" y="40557"/>
                  </a:lnTo>
                  <a:lnTo>
                    <a:pt x="19278" y="40557"/>
                  </a:lnTo>
                  <a:lnTo>
                    <a:pt x="19278" y="40605"/>
                  </a:lnTo>
                  <a:lnTo>
                    <a:pt x="19326" y="40605"/>
                  </a:lnTo>
                  <a:lnTo>
                    <a:pt x="19326" y="40654"/>
                  </a:lnTo>
                  <a:lnTo>
                    <a:pt x="19350" y="40654"/>
                  </a:lnTo>
                  <a:lnTo>
                    <a:pt x="19350" y="40678"/>
                  </a:lnTo>
                  <a:lnTo>
                    <a:pt x="19447" y="40678"/>
                  </a:lnTo>
                  <a:lnTo>
                    <a:pt x="19447" y="40726"/>
                  </a:lnTo>
                  <a:lnTo>
                    <a:pt x="19471" y="40726"/>
                  </a:lnTo>
                  <a:lnTo>
                    <a:pt x="19471" y="40774"/>
                  </a:lnTo>
                  <a:lnTo>
                    <a:pt x="19519" y="40774"/>
                  </a:lnTo>
                  <a:lnTo>
                    <a:pt x="19519" y="40798"/>
                  </a:lnTo>
                  <a:lnTo>
                    <a:pt x="19567" y="40798"/>
                  </a:lnTo>
                  <a:lnTo>
                    <a:pt x="19567" y="40846"/>
                  </a:lnTo>
                  <a:lnTo>
                    <a:pt x="19640" y="40846"/>
                  </a:lnTo>
                  <a:lnTo>
                    <a:pt x="19640" y="40894"/>
                  </a:lnTo>
                  <a:lnTo>
                    <a:pt x="19688" y="40894"/>
                  </a:lnTo>
                  <a:lnTo>
                    <a:pt x="19688" y="40919"/>
                  </a:lnTo>
                  <a:lnTo>
                    <a:pt x="19712" y="40919"/>
                  </a:lnTo>
                  <a:lnTo>
                    <a:pt x="19712" y="40967"/>
                  </a:lnTo>
                  <a:lnTo>
                    <a:pt x="19760" y="40967"/>
                  </a:lnTo>
                  <a:lnTo>
                    <a:pt x="19760" y="41015"/>
                  </a:lnTo>
                  <a:lnTo>
                    <a:pt x="19832" y="41015"/>
                  </a:lnTo>
                  <a:lnTo>
                    <a:pt x="19832" y="41039"/>
                  </a:lnTo>
                  <a:lnTo>
                    <a:pt x="19881" y="41039"/>
                  </a:lnTo>
                  <a:lnTo>
                    <a:pt x="19881" y="41087"/>
                  </a:lnTo>
                  <a:lnTo>
                    <a:pt x="19929" y="41087"/>
                  </a:lnTo>
                  <a:lnTo>
                    <a:pt x="19929" y="41135"/>
                  </a:lnTo>
                  <a:lnTo>
                    <a:pt x="19953" y="41135"/>
                  </a:lnTo>
                  <a:lnTo>
                    <a:pt x="19953" y="41160"/>
                  </a:lnTo>
                  <a:lnTo>
                    <a:pt x="20049" y="41160"/>
                  </a:lnTo>
                  <a:lnTo>
                    <a:pt x="20049" y="41208"/>
                  </a:lnTo>
                  <a:lnTo>
                    <a:pt x="20073" y="41208"/>
                  </a:lnTo>
                  <a:lnTo>
                    <a:pt x="20073" y="41256"/>
                  </a:lnTo>
                  <a:lnTo>
                    <a:pt x="20122" y="41256"/>
                  </a:lnTo>
                  <a:lnTo>
                    <a:pt x="20122" y="41280"/>
                  </a:lnTo>
                  <a:lnTo>
                    <a:pt x="20170" y="41280"/>
                  </a:lnTo>
                  <a:lnTo>
                    <a:pt x="20170" y="41328"/>
                  </a:lnTo>
                  <a:lnTo>
                    <a:pt x="20242" y="41328"/>
                  </a:lnTo>
                  <a:lnTo>
                    <a:pt x="20242" y="41376"/>
                  </a:lnTo>
                  <a:lnTo>
                    <a:pt x="20290" y="41376"/>
                  </a:lnTo>
                  <a:lnTo>
                    <a:pt x="20290" y="41401"/>
                  </a:lnTo>
                  <a:lnTo>
                    <a:pt x="20314" y="41401"/>
                  </a:lnTo>
                  <a:lnTo>
                    <a:pt x="20314" y="41449"/>
                  </a:lnTo>
                  <a:lnTo>
                    <a:pt x="20363" y="41449"/>
                  </a:lnTo>
                  <a:lnTo>
                    <a:pt x="20363" y="41497"/>
                  </a:lnTo>
                  <a:lnTo>
                    <a:pt x="20435" y="41497"/>
                  </a:lnTo>
                  <a:lnTo>
                    <a:pt x="20435" y="41521"/>
                  </a:lnTo>
                  <a:lnTo>
                    <a:pt x="20483" y="41521"/>
                  </a:lnTo>
                  <a:lnTo>
                    <a:pt x="20483" y="41569"/>
                  </a:lnTo>
                  <a:lnTo>
                    <a:pt x="20531" y="41569"/>
                  </a:lnTo>
                  <a:lnTo>
                    <a:pt x="20531" y="41617"/>
                  </a:lnTo>
                  <a:lnTo>
                    <a:pt x="20555" y="41617"/>
                  </a:lnTo>
                  <a:lnTo>
                    <a:pt x="20555" y="41642"/>
                  </a:lnTo>
                  <a:lnTo>
                    <a:pt x="20652" y="41642"/>
                  </a:lnTo>
                  <a:lnTo>
                    <a:pt x="20652" y="41690"/>
                  </a:lnTo>
                  <a:lnTo>
                    <a:pt x="20676" y="41690"/>
                  </a:lnTo>
                  <a:lnTo>
                    <a:pt x="20676" y="41738"/>
                  </a:lnTo>
                  <a:lnTo>
                    <a:pt x="20724" y="41738"/>
                  </a:lnTo>
                  <a:lnTo>
                    <a:pt x="20724" y="41762"/>
                  </a:lnTo>
                  <a:lnTo>
                    <a:pt x="20796" y="41762"/>
                  </a:lnTo>
                  <a:lnTo>
                    <a:pt x="20796" y="41810"/>
                  </a:lnTo>
                  <a:lnTo>
                    <a:pt x="20844" y="41810"/>
                  </a:lnTo>
                  <a:lnTo>
                    <a:pt x="20844" y="41858"/>
                  </a:lnTo>
                  <a:lnTo>
                    <a:pt x="20893" y="41858"/>
                  </a:lnTo>
                  <a:lnTo>
                    <a:pt x="20893" y="41882"/>
                  </a:lnTo>
                  <a:lnTo>
                    <a:pt x="20917" y="41882"/>
                  </a:lnTo>
                  <a:lnTo>
                    <a:pt x="20917" y="41931"/>
                  </a:lnTo>
                  <a:lnTo>
                    <a:pt x="21013" y="41931"/>
                  </a:lnTo>
                  <a:lnTo>
                    <a:pt x="21013" y="41979"/>
                  </a:lnTo>
                  <a:lnTo>
                    <a:pt x="21037" y="41979"/>
                  </a:lnTo>
                  <a:lnTo>
                    <a:pt x="21037" y="42003"/>
                  </a:lnTo>
                  <a:lnTo>
                    <a:pt x="21085" y="42003"/>
                  </a:lnTo>
                  <a:lnTo>
                    <a:pt x="21085" y="42051"/>
                  </a:lnTo>
                  <a:lnTo>
                    <a:pt x="21134" y="42051"/>
                  </a:lnTo>
                  <a:lnTo>
                    <a:pt x="21134" y="42099"/>
                  </a:lnTo>
                  <a:lnTo>
                    <a:pt x="21206" y="42099"/>
                  </a:lnTo>
                  <a:lnTo>
                    <a:pt x="21206" y="42123"/>
                  </a:lnTo>
                  <a:lnTo>
                    <a:pt x="21254" y="42123"/>
                  </a:lnTo>
                  <a:lnTo>
                    <a:pt x="21254" y="42172"/>
                  </a:lnTo>
                  <a:lnTo>
                    <a:pt x="21278" y="42172"/>
                  </a:lnTo>
                  <a:lnTo>
                    <a:pt x="21278" y="42220"/>
                  </a:lnTo>
                  <a:lnTo>
                    <a:pt x="21326" y="42220"/>
                  </a:lnTo>
                  <a:lnTo>
                    <a:pt x="21326" y="42244"/>
                  </a:lnTo>
                  <a:lnTo>
                    <a:pt x="21399" y="42244"/>
                  </a:lnTo>
                  <a:lnTo>
                    <a:pt x="21399" y="42292"/>
                  </a:lnTo>
                  <a:lnTo>
                    <a:pt x="21447" y="42292"/>
                  </a:lnTo>
                  <a:lnTo>
                    <a:pt x="21447" y="42340"/>
                  </a:lnTo>
                  <a:lnTo>
                    <a:pt x="21495" y="42340"/>
                  </a:lnTo>
                  <a:lnTo>
                    <a:pt x="21495" y="42364"/>
                  </a:lnTo>
                  <a:lnTo>
                    <a:pt x="21519" y="42364"/>
                  </a:lnTo>
                  <a:lnTo>
                    <a:pt x="21519" y="42413"/>
                  </a:lnTo>
                  <a:lnTo>
                    <a:pt x="21616" y="42413"/>
                  </a:lnTo>
                  <a:lnTo>
                    <a:pt x="21616" y="42461"/>
                  </a:lnTo>
                  <a:lnTo>
                    <a:pt x="21640" y="42461"/>
                  </a:lnTo>
                  <a:lnTo>
                    <a:pt x="21640" y="42485"/>
                  </a:lnTo>
                  <a:lnTo>
                    <a:pt x="21688" y="42485"/>
                  </a:lnTo>
                  <a:lnTo>
                    <a:pt x="21688" y="42533"/>
                  </a:lnTo>
                  <a:lnTo>
                    <a:pt x="21736" y="42533"/>
                  </a:lnTo>
                  <a:lnTo>
                    <a:pt x="21736" y="42581"/>
                  </a:lnTo>
                  <a:lnTo>
                    <a:pt x="21808" y="42581"/>
                  </a:lnTo>
                  <a:lnTo>
                    <a:pt x="21808" y="42605"/>
                  </a:lnTo>
                  <a:lnTo>
                    <a:pt x="21857" y="42605"/>
                  </a:lnTo>
                  <a:lnTo>
                    <a:pt x="21857" y="42654"/>
                  </a:lnTo>
                  <a:lnTo>
                    <a:pt x="21881" y="42654"/>
                  </a:lnTo>
                  <a:lnTo>
                    <a:pt x="21881" y="42702"/>
                  </a:lnTo>
                  <a:lnTo>
                    <a:pt x="21977" y="42702"/>
                  </a:lnTo>
                  <a:lnTo>
                    <a:pt x="21977" y="42726"/>
                  </a:lnTo>
                  <a:lnTo>
                    <a:pt x="22001" y="42726"/>
                  </a:lnTo>
                  <a:lnTo>
                    <a:pt x="22001" y="42774"/>
                  </a:lnTo>
                  <a:lnTo>
                    <a:pt x="22049" y="42774"/>
                  </a:lnTo>
                  <a:lnTo>
                    <a:pt x="22049" y="42822"/>
                  </a:lnTo>
                  <a:lnTo>
                    <a:pt x="22098" y="42822"/>
                  </a:lnTo>
                  <a:lnTo>
                    <a:pt x="22098" y="42846"/>
                  </a:lnTo>
                  <a:lnTo>
                    <a:pt x="22170" y="42846"/>
                  </a:lnTo>
                  <a:lnTo>
                    <a:pt x="22170" y="42895"/>
                  </a:lnTo>
                  <a:lnTo>
                    <a:pt x="22218" y="42895"/>
                  </a:lnTo>
                  <a:lnTo>
                    <a:pt x="22218" y="42943"/>
                  </a:lnTo>
                  <a:lnTo>
                    <a:pt x="22242" y="42943"/>
                  </a:lnTo>
                  <a:lnTo>
                    <a:pt x="22242" y="42967"/>
                  </a:lnTo>
                  <a:lnTo>
                    <a:pt x="22290" y="42967"/>
                  </a:lnTo>
                  <a:lnTo>
                    <a:pt x="22290" y="43015"/>
                  </a:lnTo>
                  <a:lnTo>
                    <a:pt x="22363" y="43015"/>
                  </a:lnTo>
                  <a:lnTo>
                    <a:pt x="22363" y="43063"/>
                  </a:lnTo>
                  <a:lnTo>
                    <a:pt x="22411" y="43063"/>
                  </a:lnTo>
                  <a:lnTo>
                    <a:pt x="22411" y="43087"/>
                  </a:lnTo>
                  <a:lnTo>
                    <a:pt x="22459" y="43087"/>
                  </a:lnTo>
                  <a:lnTo>
                    <a:pt x="22459" y="43136"/>
                  </a:lnTo>
                  <a:lnTo>
                    <a:pt x="22483" y="43136"/>
                  </a:lnTo>
                  <a:lnTo>
                    <a:pt x="22483" y="43184"/>
                  </a:lnTo>
                  <a:lnTo>
                    <a:pt x="22580" y="43184"/>
                  </a:lnTo>
                  <a:lnTo>
                    <a:pt x="22580" y="43208"/>
                  </a:lnTo>
                  <a:lnTo>
                    <a:pt x="22604" y="43208"/>
                  </a:lnTo>
                  <a:lnTo>
                    <a:pt x="22604" y="43256"/>
                  </a:lnTo>
                  <a:lnTo>
                    <a:pt x="22652" y="43256"/>
                  </a:lnTo>
                  <a:lnTo>
                    <a:pt x="22652" y="43304"/>
                  </a:lnTo>
                  <a:lnTo>
                    <a:pt x="22700" y="43304"/>
                  </a:lnTo>
                  <a:lnTo>
                    <a:pt x="22700" y="43328"/>
                  </a:lnTo>
                  <a:lnTo>
                    <a:pt x="22772" y="43328"/>
                  </a:lnTo>
                  <a:lnTo>
                    <a:pt x="22772" y="43377"/>
                  </a:lnTo>
                  <a:lnTo>
                    <a:pt x="22820" y="43377"/>
                  </a:lnTo>
                  <a:lnTo>
                    <a:pt x="22820" y="43425"/>
                  </a:lnTo>
                  <a:lnTo>
                    <a:pt x="22845" y="43425"/>
                  </a:lnTo>
                  <a:lnTo>
                    <a:pt x="22845" y="43449"/>
                  </a:lnTo>
                  <a:lnTo>
                    <a:pt x="22893" y="43449"/>
                  </a:lnTo>
                  <a:lnTo>
                    <a:pt x="22893" y="43497"/>
                  </a:lnTo>
                  <a:lnTo>
                    <a:pt x="22965" y="43497"/>
                  </a:lnTo>
                  <a:lnTo>
                    <a:pt x="22965" y="43545"/>
                  </a:lnTo>
                  <a:lnTo>
                    <a:pt x="23013" y="43545"/>
                  </a:lnTo>
                  <a:lnTo>
                    <a:pt x="23013" y="43569"/>
                  </a:lnTo>
                  <a:lnTo>
                    <a:pt x="23061" y="43569"/>
                  </a:lnTo>
                  <a:lnTo>
                    <a:pt x="23061" y="43666"/>
                  </a:lnTo>
                  <a:lnTo>
                    <a:pt x="23086" y="43666"/>
                  </a:lnTo>
                  <a:lnTo>
                    <a:pt x="23086" y="43690"/>
                  </a:lnTo>
                  <a:lnTo>
                    <a:pt x="23134" y="43690"/>
                  </a:lnTo>
                  <a:lnTo>
                    <a:pt x="23134" y="43738"/>
                  </a:lnTo>
                  <a:lnTo>
                    <a:pt x="23182" y="43738"/>
                  </a:lnTo>
                  <a:lnTo>
                    <a:pt x="23182" y="43810"/>
                  </a:lnTo>
                  <a:lnTo>
                    <a:pt x="23206" y="43810"/>
                  </a:lnTo>
                  <a:lnTo>
                    <a:pt x="23206" y="43931"/>
                  </a:lnTo>
                  <a:lnTo>
                    <a:pt x="23254" y="43931"/>
                  </a:lnTo>
                  <a:lnTo>
                    <a:pt x="23254" y="44051"/>
                  </a:lnTo>
                  <a:lnTo>
                    <a:pt x="23302" y="44051"/>
                  </a:lnTo>
                  <a:lnTo>
                    <a:pt x="23302" y="44340"/>
                  </a:lnTo>
                  <a:lnTo>
                    <a:pt x="23254" y="44340"/>
                  </a:lnTo>
                  <a:lnTo>
                    <a:pt x="23254" y="44533"/>
                  </a:lnTo>
                  <a:lnTo>
                    <a:pt x="23206" y="44533"/>
                  </a:lnTo>
                  <a:lnTo>
                    <a:pt x="23206" y="44630"/>
                  </a:lnTo>
                  <a:lnTo>
                    <a:pt x="23182" y="44630"/>
                  </a:lnTo>
                  <a:lnTo>
                    <a:pt x="23182" y="44702"/>
                  </a:lnTo>
                  <a:lnTo>
                    <a:pt x="23134" y="44702"/>
                  </a:lnTo>
                  <a:lnTo>
                    <a:pt x="23134" y="44774"/>
                  </a:lnTo>
                  <a:lnTo>
                    <a:pt x="23086" y="44774"/>
                  </a:lnTo>
                  <a:lnTo>
                    <a:pt x="23086" y="44822"/>
                  </a:lnTo>
                  <a:lnTo>
                    <a:pt x="23061" y="44822"/>
                  </a:lnTo>
                  <a:lnTo>
                    <a:pt x="23061" y="44871"/>
                  </a:lnTo>
                  <a:lnTo>
                    <a:pt x="23013" y="44871"/>
                  </a:lnTo>
                  <a:lnTo>
                    <a:pt x="23013" y="44895"/>
                  </a:lnTo>
                  <a:lnTo>
                    <a:pt x="22965" y="44895"/>
                  </a:lnTo>
                  <a:lnTo>
                    <a:pt x="22965" y="44991"/>
                  </a:lnTo>
                  <a:lnTo>
                    <a:pt x="22941" y="44991"/>
                  </a:lnTo>
                  <a:lnTo>
                    <a:pt x="22941" y="45015"/>
                  </a:lnTo>
                  <a:lnTo>
                    <a:pt x="22893" y="45015"/>
                  </a:lnTo>
                  <a:lnTo>
                    <a:pt x="22893" y="45112"/>
                  </a:lnTo>
                  <a:lnTo>
                    <a:pt x="22941" y="45112"/>
                  </a:lnTo>
                  <a:lnTo>
                    <a:pt x="22941" y="45136"/>
                  </a:lnTo>
                  <a:lnTo>
                    <a:pt x="22965" y="45136"/>
                  </a:lnTo>
                  <a:lnTo>
                    <a:pt x="22965" y="45184"/>
                  </a:lnTo>
                  <a:lnTo>
                    <a:pt x="23013" y="45184"/>
                  </a:lnTo>
                  <a:lnTo>
                    <a:pt x="23013" y="45232"/>
                  </a:lnTo>
                  <a:lnTo>
                    <a:pt x="23086" y="45232"/>
                  </a:lnTo>
                  <a:lnTo>
                    <a:pt x="23086" y="45256"/>
                  </a:lnTo>
                  <a:lnTo>
                    <a:pt x="23134" y="45256"/>
                  </a:lnTo>
                  <a:lnTo>
                    <a:pt x="23134" y="45304"/>
                  </a:lnTo>
                  <a:lnTo>
                    <a:pt x="23182" y="45304"/>
                  </a:lnTo>
                  <a:lnTo>
                    <a:pt x="23182" y="45353"/>
                  </a:lnTo>
                  <a:lnTo>
                    <a:pt x="23206" y="45353"/>
                  </a:lnTo>
                  <a:lnTo>
                    <a:pt x="23206" y="45377"/>
                  </a:lnTo>
                  <a:lnTo>
                    <a:pt x="23302" y="45377"/>
                  </a:lnTo>
                  <a:lnTo>
                    <a:pt x="23302" y="45425"/>
                  </a:lnTo>
                  <a:lnTo>
                    <a:pt x="23327" y="45425"/>
                  </a:lnTo>
                  <a:lnTo>
                    <a:pt x="23327" y="45473"/>
                  </a:lnTo>
                  <a:lnTo>
                    <a:pt x="23375" y="45473"/>
                  </a:lnTo>
                  <a:lnTo>
                    <a:pt x="23375" y="45497"/>
                  </a:lnTo>
                  <a:lnTo>
                    <a:pt x="23447" y="45497"/>
                  </a:lnTo>
                  <a:lnTo>
                    <a:pt x="23447" y="45545"/>
                  </a:lnTo>
                  <a:lnTo>
                    <a:pt x="23495" y="45545"/>
                  </a:lnTo>
                  <a:lnTo>
                    <a:pt x="23495" y="45594"/>
                  </a:lnTo>
                  <a:lnTo>
                    <a:pt x="23543" y="45594"/>
                  </a:lnTo>
                  <a:lnTo>
                    <a:pt x="23543" y="45618"/>
                  </a:lnTo>
                  <a:lnTo>
                    <a:pt x="23568" y="45618"/>
                  </a:lnTo>
                  <a:lnTo>
                    <a:pt x="23568" y="45666"/>
                  </a:lnTo>
                  <a:lnTo>
                    <a:pt x="23664" y="45666"/>
                  </a:lnTo>
                  <a:lnTo>
                    <a:pt x="23664" y="45714"/>
                  </a:lnTo>
                  <a:lnTo>
                    <a:pt x="23688" y="45714"/>
                  </a:lnTo>
                  <a:lnTo>
                    <a:pt x="23688" y="45738"/>
                  </a:lnTo>
                  <a:lnTo>
                    <a:pt x="23736" y="45738"/>
                  </a:lnTo>
                  <a:lnTo>
                    <a:pt x="23736" y="45786"/>
                  </a:lnTo>
                  <a:lnTo>
                    <a:pt x="23808" y="45786"/>
                  </a:lnTo>
                  <a:lnTo>
                    <a:pt x="23808" y="45835"/>
                  </a:lnTo>
                  <a:lnTo>
                    <a:pt x="23857" y="45835"/>
                  </a:lnTo>
                  <a:lnTo>
                    <a:pt x="23857" y="45859"/>
                  </a:lnTo>
                  <a:lnTo>
                    <a:pt x="23905" y="45859"/>
                  </a:lnTo>
                  <a:lnTo>
                    <a:pt x="23905" y="45907"/>
                  </a:lnTo>
                  <a:lnTo>
                    <a:pt x="23929" y="45907"/>
                  </a:lnTo>
                  <a:lnTo>
                    <a:pt x="23929" y="45955"/>
                  </a:lnTo>
                  <a:lnTo>
                    <a:pt x="24025" y="45955"/>
                  </a:lnTo>
                  <a:lnTo>
                    <a:pt x="24025" y="45979"/>
                  </a:lnTo>
                  <a:lnTo>
                    <a:pt x="24049" y="45979"/>
                  </a:lnTo>
                  <a:lnTo>
                    <a:pt x="24049" y="46027"/>
                  </a:lnTo>
                  <a:lnTo>
                    <a:pt x="24098" y="46027"/>
                  </a:lnTo>
                  <a:lnTo>
                    <a:pt x="24098" y="46075"/>
                  </a:lnTo>
                  <a:lnTo>
                    <a:pt x="24146" y="46075"/>
                  </a:lnTo>
                  <a:lnTo>
                    <a:pt x="24146" y="46100"/>
                  </a:lnTo>
                  <a:lnTo>
                    <a:pt x="24218" y="46100"/>
                  </a:lnTo>
                  <a:lnTo>
                    <a:pt x="24218" y="46148"/>
                  </a:lnTo>
                  <a:lnTo>
                    <a:pt x="24266" y="46148"/>
                  </a:lnTo>
                  <a:lnTo>
                    <a:pt x="24266" y="46196"/>
                  </a:lnTo>
                  <a:lnTo>
                    <a:pt x="24290" y="46196"/>
                  </a:lnTo>
                  <a:lnTo>
                    <a:pt x="24290" y="46220"/>
                  </a:lnTo>
                  <a:lnTo>
                    <a:pt x="24387" y="46220"/>
                  </a:lnTo>
                  <a:lnTo>
                    <a:pt x="24387" y="46268"/>
                  </a:lnTo>
                  <a:lnTo>
                    <a:pt x="24411" y="46268"/>
                  </a:lnTo>
                  <a:lnTo>
                    <a:pt x="24411" y="46316"/>
                  </a:lnTo>
                  <a:lnTo>
                    <a:pt x="24459" y="46316"/>
                  </a:lnTo>
                  <a:lnTo>
                    <a:pt x="24459" y="46341"/>
                  </a:lnTo>
                  <a:lnTo>
                    <a:pt x="24507" y="46341"/>
                  </a:lnTo>
                  <a:lnTo>
                    <a:pt x="24507" y="46389"/>
                  </a:lnTo>
                  <a:lnTo>
                    <a:pt x="24580" y="46389"/>
                  </a:lnTo>
                  <a:lnTo>
                    <a:pt x="24580" y="46437"/>
                  </a:lnTo>
                  <a:lnTo>
                    <a:pt x="24628" y="46437"/>
                  </a:lnTo>
                  <a:lnTo>
                    <a:pt x="24628" y="46461"/>
                  </a:lnTo>
                  <a:lnTo>
                    <a:pt x="24652" y="46461"/>
                  </a:lnTo>
                  <a:lnTo>
                    <a:pt x="24652" y="46509"/>
                  </a:lnTo>
                  <a:lnTo>
                    <a:pt x="24748" y="46509"/>
                  </a:lnTo>
                  <a:lnTo>
                    <a:pt x="24748" y="46557"/>
                  </a:lnTo>
                  <a:lnTo>
                    <a:pt x="24772" y="46557"/>
                  </a:lnTo>
                  <a:lnTo>
                    <a:pt x="24772" y="46582"/>
                  </a:lnTo>
                  <a:lnTo>
                    <a:pt x="24821" y="46582"/>
                  </a:lnTo>
                  <a:lnTo>
                    <a:pt x="24821" y="46630"/>
                  </a:lnTo>
                  <a:lnTo>
                    <a:pt x="24869" y="46630"/>
                  </a:lnTo>
                  <a:lnTo>
                    <a:pt x="24869" y="46678"/>
                  </a:lnTo>
                  <a:lnTo>
                    <a:pt x="24941" y="46678"/>
                  </a:lnTo>
                  <a:lnTo>
                    <a:pt x="24941" y="46702"/>
                  </a:lnTo>
                  <a:lnTo>
                    <a:pt x="24989" y="46702"/>
                  </a:lnTo>
                  <a:lnTo>
                    <a:pt x="24989" y="46750"/>
                  </a:lnTo>
                  <a:lnTo>
                    <a:pt x="25013" y="46750"/>
                  </a:lnTo>
                  <a:lnTo>
                    <a:pt x="25013" y="46798"/>
                  </a:lnTo>
                  <a:lnTo>
                    <a:pt x="25110" y="46798"/>
                  </a:lnTo>
                  <a:lnTo>
                    <a:pt x="25110" y="46823"/>
                  </a:lnTo>
                  <a:lnTo>
                    <a:pt x="25134" y="46823"/>
                  </a:lnTo>
                  <a:lnTo>
                    <a:pt x="25134" y="46871"/>
                  </a:lnTo>
                  <a:lnTo>
                    <a:pt x="25182" y="46871"/>
                  </a:lnTo>
                  <a:lnTo>
                    <a:pt x="25182" y="46919"/>
                  </a:lnTo>
                  <a:lnTo>
                    <a:pt x="25230" y="46919"/>
                  </a:lnTo>
                  <a:lnTo>
                    <a:pt x="25230" y="46943"/>
                  </a:lnTo>
                  <a:lnTo>
                    <a:pt x="25303" y="46943"/>
                  </a:lnTo>
                  <a:lnTo>
                    <a:pt x="25303" y="46991"/>
                  </a:lnTo>
                  <a:lnTo>
                    <a:pt x="25351" y="46991"/>
                  </a:lnTo>
                  <a:lnTo>
                    <a:pt x="25351" y="47039"/>
                  </a:lnTo>
                  <a:lnTo>
                    <a:pt x="25375" y="47039"/>
                  </a:lnTo>
                  <a:lnTo>
                    <a:pt x="25375" y="47063"/>
                  </a:lnTo>
                  <a:lnTo>
                    <a:pt x="25471" y="47063"/>
                  </a:lnTo>
                  <a:lnTo>
                    <a:pt x="25471" y="47112"/>
                  </a:lnTo>
                  <a:lnTo>
                    <a:pt x="25495" y="47112"/>
                  </a:lnTo>
                  <a:lnTo>
                    <a:pt x="25495" y="47160"/>
                  </a:lnTo>
                  <a:lnTo>
                    <a:pt x="25544" y="47160"/>
                  </a:lnTo>
                  <a:lnTo>
                    <a:pt x="25544" y="47184"/>
                  </a:lnTo>
                  <a:lnTo>
                    <a:pt x="25592" y="47184"/>
                  </a:lnTo>
                  <a:lnTo>
                    <a:pt x="25592" y="47232"/>
                  </a:lnTo>
                  <a:lnTo>
                    <a:pt x="25664" y="47232"/>
                  </a:lnTo>
                  <a:lnTo>
                    <a:pt x="25664" y="47280"/>
                  </a:lnTo>
                  <a:lnTo>
                    <a:pt x="25712" y="47280"/>
                  </a:lnTo>
                  <a:lnTo>
                    <a:pt x="25712" y="47304"/>
                  </a:lnTo>
                  <a:lnTo>
                    <a:pt x="25736" y="47304"/>
                  </a:lnTo>
                  <a:lnTo>
                    <a:pt x="25736" y="47353"/>
                  </a:lnTo>
                  <a:lnTo>
                    <a:pt x="25833" y="47353"/>
                  </a:lnTo>
                  <a:lnTo>
                    <a:pt x="25833" y="47401"/>
                  </a:lnTo>
                  <a:lnTo>
                    <a:pt x="25857" y="47401"/>
                  </a:lnTo>
                  <a:lnTo>
                    <a:pt x="25857" y="47425"/>
                  </a:lnTo>
                  <a:lnTo>
                    <a:pt x="25905" y="47425"/>
                  </a:lnTo>
                  <a:lnTo>
                    <a:pt x="25905" y="47473"/>
                  </a:lnTo>
                  <a:lnTo>
                    <a:pt x="25953" y="47473"/>
                  </a:lnTo>
                  <a:lnTo>
                    <a:pt x="25953" y="47521"/>
                  </a:lnTo>
                  <a:lnTo>
                    <a:pt x="26025" y="47521"/>
                  </a:lnTo>
                  <a:lnTo>
                    <a:pt x="26025" y="47545"/>
                  </a:lnTo>
                  <a:lnTo>
                    <a:pt x="26074" y="47545"/>
                  </a:lnTo>
                  <a:lnTo>
                    <a:pt x="26074" y="47594"/>
                  </a:lnTo>
                  <a:lnTo>
                    <a:pt x="26098" y="47594"/>
                  </a:lnTo>
                  <a:lnTo>
                    <a:pt x="26098" y="47642"/>
                  </a:lnTo>
                  <a:lnTo>
                    <a:pt x="26194" y="47642"/>
                  </a:lnTo>
                  <a:lnTo>
                    <a:pt x="26194" y="47666"/>
                  </a:lnTo>
                  <a:lnTo>
                    <a:pt x="26218" y="47666"/>
                  </a:lnTo>
                  <a:lnTo>
                    <a:pt x="26218" y="47714"/>
                  </a:lnTo>
                  <a:lnTo>
                    <a:pt x="26266" y="47714"/>
                  </a:lnTo>
                  <a:lnTo>
                    <a:pt x="26266" y="47762"/>
                  </a:lnTo>
                  <a:lnTo>
                    <a:pt x="26315" y="47762"/>
                  </a:lnTo>
                  <a:lnTo>
                    <a:pt x="26315" y="47786"/>
                  </a:lnTo>
                  <a:lnTo>
                    <a:pt x="26387" y="47786"/>
                  </a:lnTo>
                  <a:lnTo>
                    <a:pt x="26387" y="47835"/>
                  </a:lnTo>
                  <a:lnTo>
                    <a:pt x="26435" y="47835"/>
                  </a:lnTo>
                  <a:lnTo>
                    <a:pt x="26435" y="47883"/>
                  </a:lnTo>
                  <a:lnTo>
                    <a:pt x="26459" y="47883"/>
                  </a:lnTo>
                  <a:lnTo>
                    <a:pt x="26459" y="47907"/>
                  </a:lnTo>
                  <a:lnTo>
                    <a:pt x="26507" y="47907"/>
                  </a:lnTo>
                  <a:lnTo>
                    <a:pt x="26507" y="47955"/>
                  </a:lnTo>
                  <a:lnTo>
                    <a:pt x="26580" y="47955"/>
                  </a:lnTo>
                  <a:lnTo>
                    <a:pt x="26580" y="48003"/>
                  </a:lnTo>
                  <a:lnTo>
                    <a:pt x="26628" y="48003"/>
                  </a:lnTo>
                  <a:lnTo>
                    <a:pt x="26628" y="48027"/>
                  </a:lnTo>
                  <a:lnTo>
                    <a:pt x="26676" y="48027"/>
                  </a:lnTo>
                  <a:lnTo>
                    <a:pt x="26676" y="48076"/>
                  </a:lnTo>
                  <a:lnTo>
                    <a:pt x="26748" y="48076"/>
                  </a:lnTo>
                  <a:lnTo>
                    <a:pt x="26748" y="48124"/>
                  </a:lnTo>
                  <a:lnTo>
                    <a:pt x="26797" y="48124"/>
                  </a:lnTo>
                  <a:lnTo>
                    <a:pt x="26797" y="48148"/>
                  </a:lnTo>
                  <a:lnTo>
                    <a:pt x="26821" y="48148"/>
                  </a:lnTo>
                  <a:lnTo>
                    <a:pt x="26821" y="48196"/>
                  </a:lnTo>
                  <a:lnTo>
                    <a:pt x="26869" y="48196"/>
                  </a:lnTo>
                  <a:lnTo>
                    <a:pt x="26869" y="48244"/>
                  </a:lnTo>
                  <a:lnTo>
                    <a:pt x="26941" y="48244"/>
                  </a:lnTo>
                  <a:lnTo>
                    <a:pt x="26941" y="48268"/>
                  </a:lnTo>
                  <a:lnTo>
                    <a:pt x="26989" y="48268"/>
                  </a:lnTo>
                  <a:lnTo>
                    <a:pt x="26989" y="48317"/>
                  </a:lnTo>
                  <a:lnTo>
                    <a:pt x="27038" y="48317"/>
                  </a:lnTo>
                  <a:lnTo>
                    <a:pt x="27038" y="48365"/>
                  </a:lnTo>
                  <a:lnTo>
                    <a:pt x="27110" y="48365"/>
                  </a:lnTo>
                  <a:lnTo>
                    <a:pt x="27110" y="48389"/>
                  </a:lnTo>
                  <a:lnTo>
                    <a:pt x="27158" y="48389"/>
                  </a:lnTo>
                  <a:lnTo>
                    <a:pt x="27158" y="48437"/>
                  </a:lnTo>
                  <a:lnTo>
                    <a:pt x="27182" y="48437"/>
                  </a:lnTo>
                  <a:lnTo>
                    <a:pt x="27182" y="48485"/>
                  </a:lnTo>
                  <a:lnTo>
                    <a:pt x="27230" y="48485"/>
                  </a:lnTo>
                  <a:lnTo>
                    <a:pt x="27230" y="48509"/>
                  </a:lnTo>
                  <a:lnTo>
                    <a:pt x="27303" y="48509"/>
                  </a:lnTo>
                  <a:lnTo>
                    <a:pt x="27303" y="48558"/>
                  </a:lnTo>
                  <a:lnTo>
                    <a:pt x="27351" y="48558"/>
                  </a:lnTo>
                  <a:lnTo>
                    <a:pt x="27351" y="48606"/>
                  </a:lnTo>
                  <a:lnTo>
                    <a:pt x="27399" y="48606"/>
                  </a:lnTo>
                  <a:lnTo>
                    <a:pt x="27399" y="48630"/>
                  </a:lnTo>
                  <a:lnTo>
                    <a:pt x="27471" y="48630"/>
                  </a:lnTo>
                  <a:lnTo>
                    <a:pt x="27471" y="48678"/>
                  </a:lnTo>
                  <a:lnTo>
                    <a:pt x="27520" y="48678"/>
                  </a:lnTo>
                  <a:lnTo>
                    <a:pt x="27520" y="48726"/>
                  </a:lnTo>
                  <a:lnTo>
                    <a:pt x="27544" y="48726"/>
                  </a:lnTo>
                  <a:lnTo>
                    <a:pt x="27544" y="48750"/>
                  </a:lnTo>
                  <a:lnTo>
                    <a:pt x="27592" y="48750"/>
                  </a:lnTo>
                  <a:lnTo>
                    <a:pt x="27592" y="48799"/>
                  </a:lnTo>
                  <a:lnTo>
                    <a:pt x="27664" y="48799"/>
                  </a:lnTo>
                  <a:lnTo>
                    <a:pt x="27664" y="48726"/>
                  </a:lnTo>
                  <a:lnTo>
                    <a:pt x="27712" y="48726"/>
                  </a:lnTo>
                  <a:lnTo>
                    <a:pt x="27712" y="48678"/>
                  </a:lnTo>
                  <a:lnTo>
                    <a:pt x="27761" y="48678"/>
                  </a:lnTo>
                  <a:lnTo>
                    <a:pt x="27761" y="48606"/>
                  </a:lnTo>
                  <a:lnTo>
                    <a:pt x="27785" y="48606"/>
                  </a:lnTo>
                  <a:lnTo>
                    <a:pt x="27785" y="48558"/>
                  </a:lnTo>
                  <a:lnTo>
                    <a:pt x="27833" y="48558"/>
                  </a:lnTo>
                  <a:lnTo>
                    <a:pt x="27833" y="48509"/>
                  </a:lnTo>
                  <a:lnTo>
                    <a:pt x="27881" y="48509"/>
                  </a:lnTo>
                  <a:lnTo>
                    <a:pt x="27881" y="48437"/>
                  </a:lnTo>
                  <a:lnTo>
                    <a:pt x="27905" y="48437"/>
                  </a:lnTo>
                  <a:lnTo>
                    <a:pt x="27905" y="48389"/>
                  </a:lnTo>
                  <a:lnTo>
                    <a:pt x="27953" y="48389"/>
                  </a:lnTo>
                  <a:lnTo>
                    <a:pt x="27953" y="48317"/>
                  </a:lnTo>
                  <a:lnTo>
                    <a:pt x="28001" y="48317"/>
                  </a:lnTo>
                  <a:lnTo>
                    <a:pt x="28001" y="48268"/>
                  </a:lnTo>
                  <a:lnTo>
                    <a:pt x="28026" y="48268"/>
                  </a:lnTo>
                  <a:lnTo>
                    <a:pt x="28026" y="48244"/>
                  </a:lnTo>
                  <a:lnTo>
                    <a:pt x="28074" y="48244"/>
                  </a:lnTo>
                  <a:lnTo>
                    <a:pt x="28074" y="48148"/>
                  </a:lnTo>
                  <a:lnTo>
                    <a:pt x="28122" y="48148"/>
                  </a:lnTo>
                  <a:lnTo>
                    <a:pt x="28122" y="48124"/>
                  </a:lnTo>
                  <a:lnTo>
                    <a:pt x="28146" y="48124"/>
                  </a:lnTo>
                  <a:lnTo>
                    <a:pt x="28146" y="48027"/>
                  </a:lnTo>
                  <a:lnTo>
                    <a:pt x="28194" y="48027"/>
                  </a:lnTo>
                  <a:lnTo>
                    <a:pt x="28194" y="48003"/>
                  </a:lnTo>
                  <a:lnTo>
                    <a:pt x="28242" y="48003"/>
                  </a:lnTo>
                  <a:lnTo>
                    <a:pt x="28242" y="47955"/>
                  </a:lnTo>
                  <a:lnTo>
                    <a:pt x="28267" y="47955"/>
                  </a:lnTo>
                  <a:lnTo>
                    <a:pt x="28267" y="47883"/>
                  </a:lnTo>
                  <a:lnTo>
                    <a:pt x="28315" y="47883"/>
                  </a:lnTo>
                  <a:lnTo>
                    <a:pt x="28315" y="47835"/>
                  </a:lnTo>
                  <a:lnTo>
                    <a:pt x="28363" y="47835"/>
                  </a:lnTo>
                  <a:lnTo>
                    <a:pt x="28363" y="47762"/>
                  </a:lnTo>
                  <a:lnTo>
                    <a:pt x="28387" y="47762"/>
                  </a:lnTo>
                  <a:lnTo>
                    <a:pt x="28387" y="47714"/>
                  </a:lnTo>
                  <a:lnTo>
                    <a:pt x="28435" y="47714"/>
                  </a:lnTo>
                  <a:lnTo>
                    <a:pt x="28435" y="47666"/>
                  </a:lnTo>
                  <a:lnTo>
                    <a:pt x="28483" y="47666"/>
                  </a:lnTo>
                  <a:lnTo>
                    <a:pt x="28483" y="47594"/>
                  </a:lnTo>
                  <a:lnTo>
                    <a:pt x="28508" y="47594"/>
                  </a:lnTo>
                  <a:lnTo>
                    <a:pt x="28508" y="47545"/>
                  </a:lnTo>
                  <a:lnTo>
                    <a:pt x="28556" y="47545"/>
                  </a:lnTo>
                  <a:lnTo>
                    <a:pt x="28556" y="47521"/>
                  </a:lnTo>
                  <a:lnTo>
                    <a:pt x="28604" y="47521"/>
                  </a:lnTo>
                  <a:lnTo>
                    <a:pt x="28604" y="47425"/>
                  </a:lnTo>
                  <a:lnTo>
                    <a:pt x="28628" y="47425"/>
                  </a:lnTo>
                  <a:lnTo>
                    <a:pt x="28628" y="47401"/>
                  </a:lnTo>
                  <a:lnTo>
                    <a:pt x="28676" y="47401"/>
                  </a:lnTo>
                  <a:lnTo>
                    <a:pt x="28676" y="47304"/>
                  </a:lnTo>
                  <a:lnTo>
                    <a:pt x="28724" y="47304"/>
                  </a:lnTo>
                  <a:lnTo>
                    <a:pt x="28724" y="47280"/>
                  </a:lnTo>
                  <a:lnTo>
                    <a:pt x="28749" y="47280"/>
                  </a:lnTo>
                  <a:lnTo>
                    <a:pt x="28749" y="47232"/>
                  </a:lnTo>
                  <a:lnTo>
                    <a:pt x="28797" y="47232"/>
                  </a:lnTo>
                  <a:lnTo>
                    <a:pt x="28797" y="47160"/>
                  </a:lnTo>
                  <a:lnTo>
                    <a:pt x="28845" y="47160"/>
                  </a:lnTo>
                  <a:lnTo>
                    <a:pt x="28845" y="47112"/>
                  </a:lnTo>
                  <a:lnTo>
                    <a:pt x="28869" y="47112"/>
                  </a:lnTo>
                  <a:lnTo>
                    <a:pt x="28869" y="47039"/>
                  </a:lnTo>
                  <a:lnTo>
                    <a:pt x="28917" y="47039"/>
                  </a:lnTo>
                  <a:lnTo>
                    <a:pt x="28917" y="46991"/>
                  </a:lnTo>
                  <a:lnTo>
                    <a:pt x="28965" y="46991"/>
                  </a:lnTo>
                  <a:lnTo>
                    <a:pt x="28965" y="46943"/>
                  </a:lnTo>
                  <a:lnTo>
                    <a:pt x="28989" y="46943"/>
                  </a:lnTo>
                  <a:lnTo>
                    <a:pt x="28989" y="46871"/>
                  </a:lnTo>
                  <a:lnTo>
                    <a:pt x="29038" y="46871"/>
                  </a:lnTo>
                  <a:lnTo>
                    <a:pt x="29038" y="46823"/>
                  </a:lnTo>
                  <a:lnTo>
                    <a:pt x="29086" y="46823"/>
                  </a:lnTo>
                  <a:lnTo>
                    <a:pt x="29086" y="46750"/>
                  </a:lnTo>
                  <a:lnTo>
                    <a:pt x="29110" y="46750"/>
                  </a:lnTo>
                  <a:lnTo>
                    <a:pt x="29110" y="46702"/>
                  </a:lnTo>
                  <a:lnTo>
                    <a:pt x="29158" y="46702"/>
                  </a:lnTo>
                  <a:lnTo>
                    <a:pt x="29158" y="46678"/>
                  </a:lnTo>
                  <a:lnTo>
                    <a:pt x="29206" y="46678"/>
                  </a:lnTo>
                  <a:lnTo>
                    <a:pt x="29206" y="46582"/>
                  </a:lnTo>
                  <a:lnTo>
                    <a:pt x="29230" y="46582"/>
                  </a:lnTo>
                  <a:lnTo>
                    <a:pt x="29230" y="46557"/>
                  </a:lnTo>
                  <a:lnTo>
                    <a:pt x="29279" y="46557"/>
                  </a:lnTo>
                  <a:lnTo>
                    <a:pt x="29279" y="46461"/>
                  </a:lnTo>
                  <a:lnTo>
                    <a:pt x="29327" y="46461"/>
                  </a:lnTo>
                  <a:lnTo>
                    <a:pt x="29327" y="46437"/>
                  </a:lnTo>
                  <a:lnTo>
                    <a:pt x="29351" y="46437"/>
                  </a:lnTo>
                  <a:lnTo>
                    <a:pt x="29351" y="46389"/>
                  </a:lnTo>
                  <a:lnTo>
                    <a:pt x="29399" y="46389"/>
                  </a:lnTo>
                  <a:lnTo>
                    <a:pt x="29399" y="46316"/>
                  </a:lnTo>
                  <a:lnTo>
                    <a:pt x="29447" y="46316"/>
                  </a:lnTo>
                  <a:lnTo>
                    <a:pt x="29447" y="46268"/>
                  </a:lnTo>
                  <a:lnTo>
                    <a:pt x="29471" y="46268"/>
                  </a:lnTo>
                  <a:lnTo>
                    <a:pt x="29471" y="46196"/>
                  </a:lnTo>
                  <a:lnTo>
                    <a:pt x="29520" y="46196"/>
                  </a:lnTo>
                  <a:lnTo>
                    <a:pt x="29520" y="46148"/>
                  </a:lnTo>
                  <a:lnTo>
                    <a:pt x="29568" y="46148"/>
                  </a:lnTo>
                  <a:lnTo>
                    <a:pt x="29568" y="46100"/>
                  </a:lnTo>
                  <a:lnTo>
                    <a:pt x="29592" y="46100"/>
                  </a:lnTo>
                  <a:lnTo>
                    <a:pt x="29592" y="46027"/>
                  </a:lnTo>
                  <a:lnTo>
                    <a:pt x="29640" y="46027"/>
                  </a:lnTo>
                  <a:lnTo>
                    <a:pt x="29640" y="45979"/>
                  </a:lnTo>
                  <a:lnTo>
                    <a:pt x="29688" y="45979"/>
                  </a:lnTo>
                  <a:lnTo>
                    <a:pt x="29688" y="45907"/>
                  </a:lnTo>
                  <a:lnTo>
                    <a:pt x="29712" y="45907"/>
                  </a:lnTo>
                  <a:lnTo>
                    <a:pt x="29712" y="45859"/>
                  </a:lnTo>
                  <a:lnTo>
                    <a:pt x="29761" y="45859"/>
                  </a:lnTo>
                  <a:lnTo>
                    <a:pt x="29761" y="45835"/>
                  </a:lnTo>
                  <a:lnTo>
                    <a:pt x="29809" y="45835"/>
                  </a:lnTo>
                  <a:lnTo>
                    <a:pt x="29809" y="45738"/>
                  </a:lnTo>
                  <a:lnTo>
                    <a:pt x="29833" y="45738"/>
                  </a:lnTo>
                  <a:lnTo>
                    <a:pt x="29833" y="45714"/>
                  </a:lnTo>
                  <a:lnTo>
                    <a:pt x="29881" y="45714"/>
                  </a:lnTo>
                  <a:lnTo>
                    <a:pt x="29881" y="45618"/>
                  </a:lnTo>
                  <a:lnTo>
                    <a:pt x="29929" y="45618"/>
                  </a:lnTo>
                  <a:lnTo>
                    <a:pt x="29929" y="45594"/>
                  </a:lnTo>
                  <a:lnTo>
                    <a:pt x="29953" y="45594"/>
                  </a:lnTo>
                  <a:lnTo>
                    <a:pt x="29953" y="45545"/>
                  </a:lnTo>
                  <a:lnTo>
                    <a:pt x="30002" y="45545"/>
                  </a:lnTo>
                  <a:lnTo>
                    <a:pt x="30002" y="45473"/>
                  </a:lnTo>
                  <a:lnTo>
                    <a:pt x="30050" y="45473"/>
                  </a:lnTo>
                  <a:lnTo>
                    <a:pt x="30050" y="45425"/>
                  </a:lnTo>
                  <a:lnTo>
                    <a:pt x="30074" y="45425"/>
                  </a:lnTo>
                  <a:lnTo>
                    <a:pt x="30074" y="45377"/>
                  </a:lnTo>
                  <a:lnTo>
                    <a:pt x="30122" y="45377"/>
                  </a:lnTo>
                  <a:lnTo>
                    <a:pt x="30122" y="45304"/>
                  </a:lnTo>
                  <a:lnTo>
                    <a:pt x="30170" y="45304"/>
                  </a:lnTo>
                  <a:lnTo>
                    <a:pt x="30170" y="45256"/>
                  </a:lnTo>
                  <a:lnTo>
                    <a:pt x="30194" y="45256"/>
                  </a:lnTo>
                  <a:lnTo>
                    <a:pt x="30194" y="45184"/>
                  </a:lnTo>
                  <a:lnTo>
                    <a:pt x="30243" y="45184"/>
                  </a:lnTo>
                  <a:lnTo>
                    <a:pt x="30243" y="45136"/>
                  </a:lnTo>
                  <a:lnTo>
                    <a:pt x="30291" y="45136"/>
                  </a:lnTo>
                  <a:lnTo>
                    <a:pt x="30291" y="45112"/>
                  </a:lnTo>
                  <a:lnTo>
                    <a:pt x="30315" y="45112"/>
                  </a:lnTo>
                  <a:lnTo>
                    <a:pt x="30315" y="45015"/>
                  </a:lnTo>
                  <a:lnTo>
                    <a:pt x="30363" y="45015"/>
                  </a:lnTo>
                  <a:lnTo>
                    <a:pt x="30363" y="44991"/>
                  </a:lnTo>
                  <a:lnTo>
                    <a:pt x="30411" y="44991"/>
                  </a:lnTo>
                  <a:lnTo>
                    <a:pt x="30411" y="44895"/>
                  </a:lnTo>
                  <a:lnTo>
                    <a:pt x="30435" y="44895"/>
                  </a:lnTo>
                  <a:lnTo>
                    <a:pt x="30435" y="44871"/>
                  </a:lnTo>
                  <a:lnTo>
                    <a:pt x="30484" y="44871"/>
                  </a:lnTo>
                  <a:lnTo>
                    <a:pt x="30484" y="44822"/>
                  </a:lnTo>
                  <a:lnTo>
                    <a:pt x="30532" y="44822"/>
                  </a:lnTo>
                  <a:lnTo>
                    <a:pt x="30532" y="44750"/>
                  </a:lnTo>
                  <a:lnTo>
                    <a:pt x="30556" y="44750"/>
                  </a:lnTo>
                  <a:lnTo>
                    <a:pt x="30556" y="44702"/>
                  </a:lnTo>
                  <a:lnTo>
                    <a:pt x="30604" y="44702"/>
                  </a:lnTo>
                  <a:lnTo>
                    <a:pt x="30604" y="44630"/>
                  </a:lnTo>
                  <a:lnTo>
                    <a:pt x="30652" y="44630"/>
                  </a:lnTo>
                  <a:lnTo>
                    <a:pt x="30652" y="44581"/>
                  </a:lnTo>
                  <a:lnTo>
                    <a:pt x="30676" y="44581"/>
                  </a:lnTo>
                  <a:lnTo>
                    <a:pt x="30676" y="44533"/>
                  </a:lnTo>
                  <a:lnTo>
                    <a:pt x="30725" y="44533"/>
                  </a:lnTo>
                  <a:lnTo>
                    <a:pt x="30725" y="44461"/>
                  </a:lnTo>
                  <a:lnTo>
                    <a:pt x="30773" y="44461"/>
                  </a:lnTo>
                  <a:lnTo>
                    <a:pt x="30773" y="44413"/>
                  </a:lnTo>
                  <a:lnTo>
                    <a:pt x="30797" y="44413"/>
                  </a:lnTo>
                  <a:lnTo>
                    <a:pt x="30797" y="44340"/>
                  </a:lnTo>
                  <a:lnTo>
                    <a:pt x="30845" y="44340"/>
                  </a:lnTo>
                  <a:lnTo>
                    <a:pt x="30845" y="44292"/>
                  </a:lnTo>
                  <a:lnTo>
                    <a:pt x="30893" y="44292"/>
                  </a:lnTo>
                  <a:lnTo>
                    <a:pt x="30893" y="44268"/>
                  </a:lnTo>
                  <a:lnTo>
                    <a:pt x="30917" y="44268"/>
                  </a:lnTo>
                  <a:lnTo>
                    <a:pt x="30917" y="44172"/>
                  </a:lnTo>
                  <a:lnTo>
                    <a:pt x="30965" y="44172"/>
                  </a:lnTo>
                  <a:lnTo>
                    <a:pt x="30965" y="44148"/>
                  </a:lnTo>
                  <a:lnTo>
                    <a:pt x="31014" y="44148"/>
                  </a:lnTo>
                  <a:lnTo>
                    <a:pt x="31014" y="44051"/>
                  </a:lnTo>
                  <a:lnTo>
                    <a:pt x="31038" y="44051"/>
                  </a:lnTo>
                  <a:lnTo>
                    <a:pt x="31038" y="44027"/>
                  </a:lnTo>
                  <a:lnTo>
                    <a:pt x="31086" y="44027"/>
                  </a:lnTo>
                  <a:lnTo>
                    <a:pt x="31086" y="43979"/>
                  </a:lnTo>
                  <a:lnTo>
                    <a:pt x="31134" y="43979"/>
                  </a:lnTo>
                  <a:lnTo>
                    <a:pt x="31134" y="43907"/>
                  </a:lnTo>
                  <a:lnTo>
                    <a:pt x="31158" y="43907"/>
                  </a:lnTo>
                  <a:lnTo>
                    <a:pt x="31158" y="43858"/>
                  </a:lnTo>
                  <a:lnTo>
                    <a:pt x="31206" y="43858"/>
                  </a:lnTo>
                  <a:lnTo>
                    <a:pt x="31206" y="43786"/>
                  </a:lnTo>
                  <a:lnTo>
                    <a:pt x="31255" y="43786"/>
                  </a:lnTo>
                  <a:lnTo>
                    <a:pt x="31255" y="43738"/>
                  </a:lnTo>
                  <a:lnTo>
                    <a:pt x="31279" y="43738"/>
                  </a:lnTo>
                  <a:lnTo>
                    <a:pt x="31279" y="43690"/>
                  </a:lnTo>
                  <a:lnTo>
                    <a:pt x="31327" y="43690"/>
                  </a:lnTo>
                  <a:lnTo>
                    <a:pt x="31327" y="43618"/>
                  </a:lnTo>
                  <a:lnTo>
                    <a:pt x="31375" y="43618"/>
                  </a:lnTo>
                  <a:lnTo>
                    <a:pt x="31375" y="43569"/>
                  </a:lnTo>
                  <a:lnTo>
                    <a:pt x="31399" y="43569"/>
                  </a:lnTo>
                  <a:lnTo>
                    <a:pt x="31399" y="43545"/>
                  </a:lnTo>
                  <a:lnTo>
                    <a:pt x="31447" y="43545"/>
                  </a:lnTo>
                  <a:lnTo>
                    <a:pt x="31447" y="43449"/>
                  </a:lnTo>
                  <a:lnTo>
                    <a:pt x="31496" y="43449"/>
                  </a:lnTo>
                  <a:lnTo>
                    <a:pt x="31496" y="43425"/>
                  </a:lnTo>
                  <a:lnTo>
                    <a:pt x="31520" y="43425"/>
                  </a:lnTo>
                  <a:lnTo>
                    <a:pt x="31520" y="43328"/>
                  </a:lnTo>
                  <a:lnTo>
                    <a:pt x="31568" y="43328"/>
                  </a:lnTo>
                  <a:lnTo>
                    <a:pt x="31568" y="43304"/>
                  </a:lnTo>
                  <a:lnTo>
                    <a:pt x="31616" y="43304"/>
                  </a:lnTo>
                  <a:lnTo>
                    <a:pt x="31616" y="43256"/>
                  </a:lnTo>
                  <a:lnTo>
                    <a:pt x="31640" y="43256"/>
                  </a:lnTo>
                  <a:lnTo>
                    <a:pt x="31640" y="43184"/>
                  </a:lnTo>
                  <a:lnTo>
                    <a:pt x="31688" y="43184"/>
                  </a:lnTo>
                  <a:lnTo>
                    <a:pt x="31688" y="43136"/>
                  </a:lnTo>
                  <a:lnTo>
                    <a:pt x="31761" y="43136"/>
                  </a:lnTo>
                  <a:lnTo>
                    <a:pt x="31761" y="43087"/>
                  </a:lnTo>
                  <a:lnTo>
                    <a:pt x="31809" y="43087"/>
                  </a:lnTo>
                  <a:lnTo>
                    <a:pt x="31809" y="43063"/>
                  </a:lnTo>
                  <a:lnTo>
                    <a:pt x="31881" y="43063"/>
                  </a:lnTo>
                  <a:lnTo>
                    <a:pt x="31881" y="43015"/>
                  </a:lnTo>
                  <a:lnTo>
                    <a:pt x="31978" y="43015"/>
                  </a:lnTo>
                  <a:lnTo>
                    <a:pt x="31978" y="42967"/>
                  </a:lnTo>
                  <a:lnTo>
                    <a:pt x="32050" y="42967"/>
                  </a:lnTo>
                  <a:lnTo>
                    <a:pt x="32050" y="42943"/>
                  </a:lnTo>
                  <a:lnTo>
                    <a:pt x="32122" y="42943"/>
                  </a:lnTo>
                  <a:lnTo>
                    <a:pt x="32122" y="42895"/>
                  </a:lnTo>
                  <a:lnTo>
                    <a:pt x="32170" y="42895"/>
                  </a:lnTo>
                  <a:lnTo>
                    <a:pt x="32170" y="42846"/>
                  </a:lnTo>
                  <a:lnTo>
                    <a:pt x="32243" y="42846"/>
                  </a:lnTo>
                  <a:lnTo>
                    <a:pt x="32243" y="42822"/>
                  </a:lnTo>
                  <a:lnTo>
                    <a:pt x="32339" y="42822"/>
                  </a:lnTo>
                  <a:lnTo>
                    <a:pt x="32339" y="42774"/>
                  </a:lnTo>
                  <a:lnTo>
                    <a:pt x="32411" y="42774"/>
                  </a:lnTo>
                  <a:lnTo>
                    <a:pt x="32411" y="42726"/>
                  </a:lnTo>
                  <a:lnTo>
                    <a:pt x="32460" y="42726"/>
                  </a:lnTo>
                  <a:lnTo>
                    <a:pt x="32460" y="42702"/>
                  </a:lnTo>
                  <a:lnTo>
                    <a:pt x="32532" y="42702"/>
                  </a:lnTo>
                  <a:lnTo>
                    <a:pt x="32532" y="42654"/>
                  </a:lnTo>
                  <a:lnTo>
                    <a:pt x="32604" y="42654"/>
                  </a:lnTo>
                  <a:lnTo>
                    <a:pt x="32604" y="42605"/>
                  </a:lnTo>
                  <a:lnTo>
                    <a:pt x="32701" y="42605"/>
                  </a:lnTo>
                  <a:lnTo>
                    <a:pt x="32701" y="42581"/>
                  </a:lnTo>
                  <a:lnTo>
                    <a:pt x="32725" y="42581"/>
                  </a:lnTo>
                  <a:lnTo>
                    <a:pt x="32725" y="42533"/>
                  </a:lnTo>
                  <a:lnTo>
                    <a:pt x="32821" y="42533"/>
                  </a:lnTo>
                  <a:lnTo>
                    <a:pt x="32821" y="42485"/>
                  </a:lnTo>
                  <a:lnTo>
                    <a:pt x="32893" y="42485"/>
                  </a:lnTo>
                  <a:lnTo>
                    <a:pt x="32893" y="42461"/>
                  </a:lnTo>
                  <a:lnTo>
                    <a:pt x="32966" y="42461"/>
                  </a:lnTo>
                  <a:lnTo>
                    <a:pt x="32966" y="42413"/>
                  </a:lnTo>
                  <a:lnTo>
                    <a:pt x="33014" y="42413"/>
                  </a:lnTo>
                  <a:lnTo>
                    <a:pt x="33014" y="42364"/>
                  </a:lnTo>
                  <a:lnTo>
                    <a:pt x="33086" y="42364"/>
                  </a:lnTo>
                  <a:lnTo>
                    <a:pt x="33086" y="42340"/>
                  </a:lnTo>
                  <a:lnTo>
                    <a:pt x="33182" y="42340"/>
                  </a:lnTo>
                  <a:lnTo>
                    <a:pt x="33182" y="42292"/>
                  </a:lnTo>
                  <a:lnTo>
                    <a:pt x="33207" y="42292"/>
                  </a:lnTo>
                  <a:lnTo>
                    <a:pt x="33207" y="42244"/>
                  </a:lnTo>
                  <a:lnTo>
                    <a:pt x="33303" y="42244"/>
                  </a:lnTo>
                  <a:lnTo>
                    <a:pt x="33303" y="42220"/>
                  </a:lnTo>
                  <a:lnTo>
                    <a:pt x="33375" y="42220"/>
                  </a:lnTo>
                  <a:lnTo>
                    <a:pt x="33375" y="42172"/>
                  </a:lnTo>
                  <a:lnTo>
                    <a:pt x="33423" y="42172"/>
                  </a:lnTo>
                  <a:lnTo>
                    <a:pt x="33423" y="42123"/>
                  </a:lnTo>
                  <a:lnTo>
                    <a:pt x="33496" y="42123"/>
                  </a:lnTo>
                  <a:lnTo>
                    <a:pt x="33496" y="42099"/>
                  </a:lnTo>
                  <a:lnTo>
                    <a:pt x="33568" y="42099"/>
                  </a:lnTo>
                  <a:lnTo>
                    <a:pt x="33568" y="42051"/>
                  </a:lnTo>
                  <a:lnTo>
                    <a:pt x="33664" y="42051"/>
                  </a:lnTo>
                  <a:lnTo>
                    <a:pt x="33664" y="42003"/>
                  </a:lnTo>
                  <a:lnTo>
                    <a:pt x="33689" y="42003"/>
                  </a:lnTo>
                  <a:lnTo>
                    <a:pt x="33689" y="41979"/>
                  </a:lnTo>
                  <a:lnTo>
                    <a:pt x="33785" y="41979"/>
                  </a:lnTo>
                  <a:lnTo>
                    <a:pt x="33785" y="41931"/>
                  </a:lnTo>
                  <a:lnTo>
                    <a:pt x="33857" y="41931"/>
                  </a:lnTo>
                  <a:lnTo>
                    <a:pt x="33857" y="41882"/>
                  </a:lnTo>
                  <a:lnTo>
                    <a:pt x="33905" y="41882"/>
                  </a:lnTo>
                  <a:lnTo>
                    <a:pt x="33905" y="41858"/>
                  </a:lnTo>
                  <a:lnTo>
                    <a:pt x="33978" y="41858"/>
                  </a:lnTo>
                  <a:lnTo>
                    <a:pt x="33978" y="41810"/>
                  </a:lnTo>
                  <a:lnTo>
                    <a:pt x="34050" y="41810"/>
                  </a:lnTo>
                  <a:lnTo>
                    <a:pt x="34050" y="41762"/>
                  </a:lnTo>
                  <a:lnTo>
                    <a:pt x="34098" y="41762"/>
                  </a:lnTo>
                  <a:lnTo>
                    <a:pt x="34098" y="41738"/>
                  </a:lnTo>
                  <a:lnTo>
                    <a:pt x="34170" y="41738"/>
                  </a:lnTo>
                  <a:lnTo>
                    <a:pt x="34170" y="41690"/>
                  </a:lnTo>
                  <a:lnTo>
                    <a:pt x="34267" y="41690"/>
                  </a:lnTo>
                  <a:lnTo>
                    <a:pt x="34267" y="41642"/>
                  </a:lnTo>
                  <a:lnTo>
                    <a:pt x="34291" y="41642"/>
                  </a:lnTo>
                  <a:lnTo>
                    <a:pt x="34291" y="41617"/>
                  </a:lnTo>
                  <a:lnTo>
                    <a:pt x="34387" y="41617"/>
                  </a:lnTo>
                  <a:lnTo>
                    <a:pt x="34387" y="41569"/>
                  </a:lnTo>
                  <a:lnTo>
                    <a:pt x="34411" y="41569"/>
                  </a:lnTo>
                  <a:lnTo>
                    <a:pt x="34411" y="41521"/>
                  </a:lnTo>
                  <a:lnTo>
                    <a:pt x="34508" y="41521"/>
                  </a:lnTo>
                  <a:lnTo>
                    <a:pt x="34508" y="41497"/>
                  </a:lnTo>
                  <a:lnTo>
                    <a:pt x="34580" y="41497"/>
                  </a:lnTo>
                  <a:lnTo>
                    <a:pt x="34580" y="41449"/>
                  </a:lnTo>
                  <a:lnTo>
                    <a:pt x="34628" y="41449"/>
                  </a:lnTo>
                  <a:lnTo>
                    <a:pt x="34628" y="41401"/>
                  </a:lnTo>
                  <a:lnTo>
                    <a:pt x="34701" y="41401"/>
                  </a:lnTo>
                  <a:lnTo>
                    <a:pt x="34701" y="41376"/>
                  </a:lnTo>
                  <a:lnTo>
                    <a:pt x="34773" y="41376"/>
                  </a:lnTo>
                  <a:lnTo>
                    <a:pt x="34773" y="41328"/>
                  </a:lnTo>
                  <a:lnTo>
                    <a:pt x="34821" y="41328"/>
                  </a:lnTo>
                  <a:lnTo>
                    <a:pt x="34821" y="41280"/>
                  </a:lnTo>
                  <a:lnTo>
                    <a:pt x="34893" y="41280"/>
                  </a:lnTo>
                  <a:lnTo>
                    <a:pt x="34893" y="41256"/>
                  </a:lnTo>
                  <a:lnTo>
                    <a:pt x="34990" y="41256"/>
                  </a:lnTo>
                  <a:lnTo>
                    <a:pt x="34990" y="41208"/>
                  </a:lnTo>
                  <a:lnTo>
                    <a:pt x="35014" y="41208"/>
                  </a:lnTo>
                  <a:lnTo>
                    <a:pt x="35014" y="41160"/>
                  </a:lnTo>
                  <a:lnTo>
                    <a:pt x="35110" y="41160"/>
                  </a:lnTo>
                  <a:lnTo>
                    <a:pt x="35110" y="41135"/>
                  </a:lnTo>
                  <a:lnTo>
                    <a:pt x="35134" y="41135"/>
                  </a:lnTo>
                  <a:lnTo>
                    <a:pt x="35134" y="41087"/>
                  </a:lnTo>
                  <a:lnTo>
                    <a:pt x="35231" y="41087"/>
                  </a:lnTo>
                  <a:lnTo>
                    <a:pt x="35231" y="41039"/>
                  </a:lnTo>
                  <a:lnTo>
                    <a:pt x="35303" y="41039"/>
                  </a:lnTo>
                  <a:lnTo>
                    <a:pt x="35303" y="41015"/>
                  </a:lnTo>
                  <a:lnTo>
                    <a:pt x="35351" y="41015"/>
                  </a:lnTo>
                  <a:lnTo>
                    <a:pt x="35351" y="40967"/>
                  </a:lnTo>
                  <a:lnTo>
                    <a:pt x="35424" y="40967"/>
                  </a:lnTo>
                  <a:lnTo>
                    <a:pt x="35424" y="40919"/>
                  </a:lnTo>
                  <a:lnTo>
                    <a:pt x="35472" y="40919"/>
                  </a:lnTo>
                  <a:lnTo>
                    <a:pt x="35472" y="40894"/>
                  </a:lnTo>
                  <a:lnTo>
                    <a:pt x="35544" y="40894"/>
                  </a:lnTo>
                  <a:lnTo>
                    <a:pt x="35544" y="40846"/>
                  </a:lnTo>
                  <a:lnTo>
                    <a:pt x="35616" y="40846"/>
                  </a:lnTo>
                  <a:lnTo>
                    <a:pt x="35616" y="40798"/>
                  </a:lnTo>
                  <a:lnTo>
                    <a:pt x="35665" y="40798"/>
                  </a:lnTo>
                  <a:lnTo>
                    <a:pt x="35665" y="40774"/>
                  </a:lnTo>
                  <a:lnTo>
                    <a:pt x="35737" y="40774"/>
                  </a:lnTo>
                  <a:lnTo>
                    <a:pt x="35737" y="40726"/>
                  </a:lnTo>
                  <a:lnTo>
                    <a:pt x="35785" y="40726"/>
                  </a:lnTo>
                  <a:lnTo>
                    <a:pt x="35785" y="40678"/>
                  </a:lnTo>
                  <a:lnTo>
                    <a:pt x="35857" y="40678"/>
                  </a:lnTo>
                  <a:lnTo>
                    <a:pt x="35857" y="40654"/>
                  </a:lnTo>
                  <a:lnTo>
                    <a:pt x="35954" y="40654"/>
                  </a:lnTo>
                  <a:lnTo>
                    <a:pt x="35954" y="40605"/>
                  </a:lnTo>
                  <a:lnTo>
                    <a:pt x="35978" y="40605"/>
                  </a:lnTo>
                  <a:lnTo>
                    <a:pt x="35978" y="40557"/>
                  </a:lnTo>
                  <a:lnTo>
                    <a:pt x="36074" y="40557"/>
                  </a:lnTo>
                  <a:lnTo>
                    <a:pt x="36074" y="40533"/>
                  </a:lnTo>
                  <a:lnTo>
                    <a:pt x="36098" y="40533"/>
                  </a:lnTo>
                  <a:lnTo>
                    <a:pt x="36098" y="40485"/>
                  </a:lnTo>
                  <a:lnTo>
                    <a:pt x="36195" y="40485"/>
                  </a:lnTo>
                  <a:lnTo>
                    <a:pt x="36195" y="40437"/>
                  </a:lnTo>
                  <a:lnTo>
                    <a:pt x="36267" y="40437"/>
                  </a:lnTo>
                  <a:lnTo>
                    <a:pt x="36267" y="40413"/>
                  </a:lnTo>
                  <a:lnTo>
                    <a:pt x="36315" y="40413"/>
                  </a:lnTo>
                  <a:lnTo>
                    <a:pt x="36315" y="40364"/>
                  </a:lnTo>
                  <a:lnTo>
                    <a:pt x="36387" y="40364"/>
                  </a:lnTo>
                  <a:lnTo>
                    <a:pt x="36387" y="40316"/>
                  </a:lnTo>
                  <a:lnTo>
                    <a:pt x="36436" y="40316"/>
                  </a:lnTo>
                  <a:lnTo>
                    <a:pt x="36436" y="40292"/>
                  </a:lnTo>
                  <a:lnTo>
                    <a:pt x="36508" y="40292"/>
                  </a:lnTo>
                  <a:lnTo>
                    <a:pt x="36508" y="40244"/>
                  </a:lnTo>
                  <a:lnTo>
                    <a:pt x="36556" y="40244"/>
                  </a:lnTo>
                  <a:lnTo>
                    <a:pt x="36556" y="40196"/>
                  </a:lnTo>
                  <a:lnTo>
                    <a:pt x="36628" y="40196"/>
                  </a:lnTo>
                  <a:lnTo>
                    <a:pt x="36628" y="40172"/>
                  </a:lnTo>
                  <a:lnTo>
                    <a:pt x="36677" y="40172"/>
                  </a:lnTo>
                  <a:lnTo>
                    <a:pt x="36677" y="40123"/>
                  </a:lnTo>
                  <a:lnTo>
                    <a:pt x="36749" y="40123"/>
                  </a:lnTo>
                  <a:lnTo>
                    <a:pt x="36749" y="40075"/>
                  </a:lnTo>
                  <a:lnTo>
                    <a:pt x="36821" y="40075"/>
                  </a:lnTo>
                  <a:lnTo>
                    <a:pt x="36821" y="40051"/>
                  </a:lnTo>
                  <a:lnTo>
                    <a:pt x="36869" y="40051"/>
                  </a:lnTo>
                  <a:lnTo>
                    <a:pt x="36869" y="40003"/>
                  </a:lnTo>
                  <a:lnTo>
                    <a:pt x="36942" y="40003"/>
                  </a:lnTo>
                  <a:lnTo>
                    <a:pt x="36942" y="39955"/>
                  </a:lnTo>
                  <a:lnTo>
                    <a:pt x="36990" y="39955"/>
                  </a:lnTo>
                  <a:lnTo>
                    <a:pt x="36990" y="39931"/>
                  </a:lnTo>
                  <a:lnTo>
                    <a:pt x="37062" y="39931"/>
                  </a:lnTo>
                  <a:lnTo>
                    <a:pt x="37062" y="39882"/>
                  </a:lnTo>
                  <a:lnTo>
                    <a:pt x="37110" y="39882"/>
                  </a:lnTo>
                  <a:lnTo>
                    <a:pt x="37110" y="39834"/>
                  </a:lnTo>
                  <a:lnTo>
                    <a:pt x="37183" y="39834"/>
                  </a:lnTo>
                  <a:lnTo>
                    <a:pt x="37183" y="39810"/>
                  </a:lnTo>
                  <a:lnTo>
                    <a:pt x="37231" y="39810"/>
                  </a:lnTo>
                  <a:lnTo>
                    <a:pt x="37231" y="39762"/>
                  </a:lnTo>
                  <a:lnTo>
                    <a:pt x="37303" y="39762"/>
                  </a:lnTo>
                  <a:lnTo>
                    <a:pt x="37303" y="39714"/>
                  </a:lnTo>
                  <a:lnTo>
                    <a:pt x="37351" y="39714"/>
                  </a:lnTo>
                  <a:lnTo>
                    <a:pt x="37351" y="39690"/>
                  </a:lnTo>
                  <a:lnTo>
                    <a:pt x="37424" y="39690"/>
                  </a:lnTo>
                  <a:lnTo>
                    <a:pt x="37424" y="39641"/>
                  </a:lnTo>
                  <a:lnTo>
                    <a:pt x="37472" y="39641"/>
                  </a:lnTo>
                  <a:lnTo>
                    <a:pt x="37472" y="39593"/>
                  </a:lnTo>
                  <a:lnTo>
                    <a:pt x="37544" y="39593"/>
                  </a:lnTo>
                  <a:lnTo>
                    <a:pt x="37544" y="39569"/>
                  </a:lnTo>
                  <a:lnTo>
                    <a:pt x="37641" y="39569"/>
                  </a:lnTo>
                  <a:lnTo>
                    <a:pt x="37641" y="39521"/>
                  </a:lnTo>
                  <a:lnTo>
                    <a:pt x="37665" y="39521"/>
                  </a:lnTo>
                  <a:lnTo>
                    <a:pt x="37665" y="39473"/>
                  </a:lnTo>
                  <a:lnTo>
                    <a:pt x="37761" y="39473"/>
                  </a:lnTo>
                  <a:lnTo>
                    <a:pt x="37761" y="39449"/>
                  </a:lnTo>
                  <a:lnTo>
                    <a:pt x="37785" y="39449"/>
                  </a:lnTo>
                  <a:lnTo>
                    <a:pt x="37785" y="39400"/>
                  </a:lnTo>
                  <a:lnTo>
                    <a:pt x="37882" y="39400"/>
                  </a:lnTo>
                  <a:lnTo>
                    <a:pt x="37882" y="39352"/>
                  </a:lnTo>
                  <a:lnTo>
                    <a:pt x="37906" y="39352"/>
                  </a:lnTo>
                  <a:lnTo>
                    <a:pt x="37906" y="39328"/>
                  </a:lnTo>
                  <a:lnTo>
                    <a:pt x="38002" y="39328"/>
                  </a:lnTo>
                  <a:lnTo>
                    <a:pt x="38002" y="39280"/>
                  </a:lnTo>
                  <a:lnTo>
                    <a:pt x="38026" y="39280"/>
                  </a:lnTo>
                  <a:lnTo>
                    <a:pt x="38026" y="39232"/>
                  </a:lnTo>
                  <a:lnTo>
                    <a:pt x="38122" y="39232"/>
                  </a:lnTo>
                  <a:lnTo>
                    <a:pt x="38122" y="39208"/>
                  </a:lnTo>
                  <a:lnTo>
                    <a:pt x="38147" y="39208"/>
                  </a:lnTo>
                  <a:lnTo>
                    <a:pt x="38147" y="39159"/>
                  </a:lnTo>
                  <a:lnTo>
                    <a:pt x="38243" y="39159"/>
                  </a:lnTo>
                  <a:lnTo>
                    <a:pt x="38243" y="39111"/>
                  </a:lnTo>
                  <a:lnTo>
                    <a:pt x="38267" y="39111"/>
                  </a:lnTo>
                  <a:lnTo>
                    <a:pt x="38267" y="39087"/>
                  </a:lnTo>
                  <a:lnTo>
                    <a:pt x="38363" y="39087"/>
                  </a:lnTo>
                  <a:lnTo>
                    <a:pt x="38363" y="39039"/>
                  </a:lnTo>
                  <a:lnTo>
                    <a:pt x="38388" y="39039"/>
                  </a:lnTo>
                  <a:lnTo>
                    <a:pt x="38388" y="38991"/>
                  </a:lnTo>
                  <a:lnTo>
                    <a:pt x="38484" y="38991"/>
                  </a:lnTo>
                  <a:lnTo>
                    <a:pt x="38484" y="38967"/>
                  </a:lnTo>
                  <a:lnTo>
                    <a:pt x="38508" y="38967"/>
                  </a:lnTo>
                  <a:lnTo>
                    <a:pt x="38508" y="38918"/>
                  </a:lnTo>
                  <a:lnTo>
                    <a:pt x="38604" y="38918"/>
                  </a:lnTo>
                  <a:lnTo>
                    <a:pt x="38604" y="38870"/>
                  </a:lnTo>
                  <a:lnTo>
                    <a:pt x="38629" y="38870"/>
                  </a:lnTo>
                  <a:lnTo>
                    <a:pt x="38629" y="38846"/>
                  </a:lnTo>
                  <a:lnTo>
                    <a:pt x="38725" y="38846"/>
                  </a:lnTo>
                  <a:lnTo>
                    <a:pt x="38725" y="38798"/>
                  </a:lnTo>
                  <a:lnTo>
                    <a:pt x="38749" y="38798"/>
                  </a:lnTo>
                  <a:lnTo>
                    <a:pt x="38749" y="38750"/>
                  </a:lnTo>
                  <a:lnTo>
                    <a:pt x="38845" y="38750"/>
                  </a:lnTo>
                  <a:lnTo>
                    <a:pt x="38845" y="38726"/>
                  </a:lnTo>
                  <a:lnTo>
                    <a:pt x="38870" y="38726"/>
                  </a:lnTo>
                  <a:lnTo>
                    <a:pt x="38870" y="38678"/>
                  </a:lnTo>
                  <a:lnTo>
                    <a:pt x="38966" y="38678"/>
                  </a:lnTo>
                  <a:lnTo>
                    <a:pt x="38966" y="38629"/>
                  </a:lnTo>
                  <a:lnTo>
                    <a:pt x="38990" y="38629"/>
                  </a:lnTo>
                  <a:lnTo>
                    <a:pt x="38990" y="38605"/>
                  </a:lnTo>
                  <a:lnTo>
                    <a:pt x="39038" y="38605"/>
                  </a:lnTo>
                  <a:lnTo>
                    <a:pt x="39038" y="38557"/>
                  </a:lnTo>
                  <a:lnTo>
                    <a:pt x="39110" y="38557"/>
                  </a:lnTo>
                  <a:lnTo>
                    <a:pt x="39110" y="38509"/>
                  </a:lnTo>
                  <a:lnTo>
                    <a:pt x="39159" y="38509"/>
                  </a:lnTo>
                  <a:lnTo>
                    <a:pt x="39159" y="38485"/>
                  </a:lnTo>
                  <a:lnTo>
                    <a:pt x="39231" y="38485"/>
                  </a:lnTo>
                  <a:lnTo>
                    <a:pt x="39231" y="38437"/>
                  </a:lnTo>
                  <a:lnTo>
                    <a:pt x="39279" y="38437"/>
                  </a:lnTo>
                  <a:lnTo>
                    <a:pt x="39279" y="38388"/>
                  </a:lnTo>
                  <a:lnTo>
                    <a:pt x="39351" y="38388"/>
                  </a:lnTo>
                  <a:lnTo>
                    <a:pt x="39351" y="38364"/>
                  </a:lnTo>
                  <a:lnTo>
                    <a:pt x="39400" y="38364"/>
                  </a:lnTo>
                  <a:lnTo>
                    <a:pt x="39400" y="38316"/>
                  </a:lnTo>
                  <a:lnTo>
                    <a:pt x="39472" y="38316"/>
                  </a:lnTo>
                  <a:lnTo>
                    <a:pt x="39472" y="38268"/>
                  </a:lnTo>
                  <a:lnTo>
                    <a:pt x="39520" y="38268"/>
                  </a:lnTo>
                  <a:lnTo>
                    <a:pt x="39520" y="38244"/>
                  </a:lnTo>
                  <a:lnTo>
                    <a:pt x="39592" y="38244"/>
                  </a:lnTo>
                  <a:lnTo>
                    <a:pt x="39592" y="38196"/>
                  </a:lnTo>
                  <a:lnTo>
                    <a:pt x="39641" y="38196"/>
                  </a:lnTo>
                  <a:lnTo>
                    <a:pt x="39641" y="38147"/>
                  </a:lnTo>
                  <a:lnTo>
                    <a:pt x="39689" y="38147"/>
                  </a:lnTo>
                  <a:lnTo>
                    <a:pt x="39689" y="38123"/>
                  </a:lnTo>
                  <a:lnTo>
                    <a:pt x="39761" y="38123"/>
                  </a:lnTo>
                  <a:lnTo>
                    <a:pt x="39761" y="38075"/>
                  </a:lnTo>
                  <a:lnTo>
                    <a:pt x="39809" y="38075"/>
                  </a:lnTo>
                  <a:lnTo>
                    <a:pt x="39809" y="38027"/>
                  </a:lnTo>
                  <a:lnTo>
                    <a:pt x="39882" y="38027"/>
                  </a:lnTo>
                  <a:lnTo>
                    <a:pt x="39882" y="38003"/>
                  </a:lnTo>
                  <a:lnTo>
                    <a:pt x="39930" y="38003"/>
                  </a:lnTo>
                  <a:lnTo>
                    <a:pt x="39930" y="37955"/>
                  </a:lnTo>
                  <a:lnTo>
                    <a:pt x="40002" y="37955"/>
                  </a:lnTo>
                  <a:lnTo>
                    <a:pt x="40002" y="37906"/>
                  </a:lnTo>
                  <a:lnTo>
                    <a:pt x="40050" y="37906"/>
                  </a:lnTo>
                  <a:lnTo>
                    <a:pt x="40050" y="37882"/>
                  </a:lnTo>
                  <a:lnTo>
                    <a:pt x="40123" y="37882"/>
                  </a:lnTo>
                  <a:lnTo>
                    <a:pt x="40123" y="37834"/>
                  </a:lnTo>
                  <a:lnTo>
                    <a:pt x="40171" y="37834"/>
                  </a:lnTo>
                  <a:lnTo>
                    <a:pt x="40171" y="37786"/>
                  </a:lnTo>
                  <a:lnTo>
                    <a:pt x="40195" y="37786"/>
                  </a:lnTo>
                  <a:lnTo>
                    <a:pt x="40195" y="37762"/>
                  </a:lnTo>
                  <a:lnTo>
                    <a:pt x="40291" y="37762"/>
                  </a:lnTo>
                  <a:lnTo>
                    <a:pt x="40291" y="37714"/>
                  </a:lnTo>
                  <a:lnTo>
                    <a:pt x="40315" y="37714"/>
                  </a:lnTo>
                  <a:lnTo>
                    <a:pt x="40315" y="37665"/>
                  </a:lnTo>
                  <a:lnTo>
                    <a:pt x="40412" y="37665"/>
                  </a:lnTo>
                  <a:lnTo>
                    <a:pt x="40412" y="37641"/>
                  </a:lnTo>
                  <a:lnTo>
                    <a:pt x="40436" y="37641"/>
                  </a:lnTo>
                  <a:lnTo>
                    <a:pt x="40436" y="37593"/>
                  </a:lnTo>
                  <a:lnTo>
                    <a:pt x="40484" y="37593"/>
                  </a:lnTo>
                  <a:lnTo>
                    <a:pt x="40484" y="37545"/>
                  </a:lnTo>
                  <a:lnTo>
                    <a:pt x="40556" y="37545"/>
                  </a:lnTo>
                  <a:lnTo>
                    <a:pt x="40556" y="37521"/>
                  </a:lnTo>
                  <a:lnTo>
                    <a:pt x="40605" y="37521"/>
                  </a:lnTo>
                  <a:lnTo>
                    <a:pt x="40605" y="37473"/>
                  </a:lnTo>
                  <a:lnTo>
                    <a:pt x="40677" y="37473"/>
                  </a:lnTo>
                  <a:lnTo>
                    <a:pt x="40677" y="37424"/>
                  </a:lnTo>
                  <a:lnTo>
                    <a:pt x="40725" y="37424"/>
                  </a:lnTo>
                  <a:lnTo>
                    <a:pt x="40725" y="37400"/>
                  </a:lnTo>
                  <a:lnTo>
                    <a:pt x="40773" y="37400"/>
                  </a:lnTo>
                  <a:lnTo>
                    <a:pt x="40773" y="37352"/>
                  </a:lnTo>
                  <a:lnTo>
                    <a:pt x="40846" y="37352"/>
                  </a:lnTo>
                  <a:lnTo>
                    <a:pt x="40846" y="37304"/>
                  </a:lnTo>
                  <a:lnTo>
                    <a:pt x="40894" y="37304"/>
                  </a:lnTo>
                  <a:lnTo>
                    <a:pt x="40894" y="37280"/>
                  </a:lnTo>
                  <a:lnTo>
                    <a:pt x="40966" y="37280"/>
                  </a:lnTo>
                  <a:lnTo>
                    <a:pt x="40966" y="37232"/>
                  </a:lnTo>
                  <a:lnTo>
                    <a:pt x="41014" y="37232"/>
                  </a:lnTo>
                  <a:lnTo>
                    <a:pt x="41014" y="37183"/>
                  </a:lnTo>
                  <a:lnTo>
                    <a:pt x="41087" y="37183"/>
                  </a:lnTo>
                  <a:lnTo>
                    <a:pt x="41087" y="37159"/>
                  </a:lnTo>
                  <a:lnTo>
                    <a:pt x="41135" y="37159"/>
                  </a:lnTo>
                  <a:lnTo>
                    <a:pt x="41135" y="37111"/>
                  </a:lnTo>
                  <a:lnTo>
                    <a:pt x="41159" y="37111"/>
                  </a:lnTo>
                  <a:lnTo>
                    <a:pt x="41159" y="37063"/>
                  </a:lnTo>
                  <a:lnTo>
                    <a:pt x="41255" y="37063"/>
                  </a:lnTo>
                  <a:lnTo>
                    <a:pt x="41255" y="37039"/>
                  </a:lnTo>
                  <a:lnTo>
                    <a:pt x="41279" y="37039"/>
                  </a:lnTo>
                  <a:lnTo>
                    <a:pt x="41279" y="36991"/>
                  </a:lnTo>
                  <a:lnTo>
                    <a:pt x="41327" y="36991"/>
                  </a:lnTo>
                  <a:lnTo>
                    <a:pt x="41327" y="36942"/>
                  </a:lnTo>
                  <a:lnTo>
                    <a:pt x="41400" y="36942"/>
                  </a:lnTo>
                  <a:lnTo>
                    <a:pt x="41400" y="36918"/>
                  </a:lnTo>
                  <a:lnTo>
                    <a:pt x="41448" y="36918"/>
                  </a:lnTo>
                  <a:lnTo>
                    <a:pt x="41448" y="36870"/>
                  </a:lnTo>
                  <a:lnTo>
                    <a:pt x="41520" y="36870"/>
                  </a:lnTo>
                  <a:lnTo>
                    <a:pt x="41520" y="36822"/>
                  </a:lnTo>
                  <a:lnTo>
                    <a:pt x="41568" y="36822"/>
                  </a:lnTo>
                  <a:lnTo>
                    <a:pt x="41568" y="36798"/>
                  </a:lnTo>
                  <a:lnTo>
                    <a:pt x="41617" y="36798"/>
                  </a:lnTo>
                  <a:lnTo>
                    <a:pt x="41617" y="36750"/>
                  </a:lnTo>
                  <a:lnTo>
                    <a:pt x="41689" y="36750"/>
                  </a:lnTo>
                  <a:lnTo>
                    <a:pt x="41689" y="36701"/>
                  </a:lnTo>
                  <a:lnTo>
                    <a:pt x="41737" y="36701"/>
                  </a:lnTo>
                  <a:lnTo>
                    <a:pt x="41737" y="36677"/>
                  </a:lnTo>
                  <a:lnTo>
                    <a:pt x="41761" y="36677"/>
                  </a:lnTo>
                  <a:lnTo>
                    <a:pt x="41761" y="36629"/>
                  </a:lnTo>
                  <a:lnTo>
                    <a:pt x="41858" y="36629"/>
                  </a:lnTo>
                  <a:lnTo>
                    <a:pt x="41858" y="36581"/>
                  </a:lnTo>
                  <a:lnTo>
                    <a:pt x="41882" y="36581"/>
                  </a:lnTo>
                  <a:lnTo>
                    <a:pt x="41882" y="36557"/>
                  </a:lnTo>
                  <a:lnTo>
                    <a:pt x="41978" y="36557"/>
                  </a:lnTo>
                  <a:lnTo>
                    <a:pt x="41978" y="36509"/>
                  </a:lnTo>
                  <a:lnTo>
                    <a:pt x="42002" y="36509"/>
                  </a:lnTo>
                  <a:lnTo>
                    <a:pt x="42002" y="36461"/>
                  </a:lnTo>
                  <a:lnTo>
                    <a:pt x="42050" y="36461"/>
                  </a:lnTo>
                  <a:lnTo>
                    <a:pt x="42050" y="36436"/>
                  </a:lnTo>
                  <a:lnTo>
                    <a:pt x="42123" y="36436"/>
                  </a:lnTo>
                  <a:lnTo>
                    <a:pt x="42123" y="36388"/>
                  </a:lnTo>
                  <a:lnTo>
                    <a:pt x="42171" y="36388"/>
                  </a:lnTo>
                  <a:lnTo>
                    <a:pt x="42171" y="36340"/>
                  </a:lnTo>
                  <a:lnTo>
                    <a:pt x="42219" y="36340"/>
                  </a:lnTo>
                  <a:lnTo>
                    <a:pt x="42219" y="36316"/>
                  </a:lnTo>
                  <a:lnTo>
                    <a:pt x="42291" y="36316"/>
                  </a:lnTo>
                  <a:lnTo>
                    <a:pt x="42291" y="36268"/>
                  </a:lnTo>
                  <a:lnTo>
                    <a:pt x="42340" y="36268"/>
                  </a:lnTo>
                  <a:lnTo>
                    <a:pt x="42340" y="36220"/>
                  </a:lnTo>
                  <a:lnTo>
                    <a:pt x="42364" y="36220"/>
                  </a:lnTo>
                  <a:lnTo>
                    <a:pt x="42364" y="36195"/>
                  </a:lnTo>
                  <a:lnTo>
                    <a:pt x="42460" y="36195"/>
                  </a:lnTo>
                  <a:lnTo>
                    <a:pt x="42460" y="36147"/>
                  </a:lnTo>
                  <a:lnTo>
                    <a:pt x="42484" y="36147"/>
                  </a:lnTo>
                  <a:lnTo>
                    <a:pt x="42484" y="36099"/>
                  </a:lnTo>
                  <a:lnTo>
                    <a:pt x="42532" y="36099"/>
                  </a:lnTo>
                  <a:lnTo>
                    <a:pt x="42532" y="36075"/>
                  </a:lnTo>
                  <a:lnTo>
                    <a:pt x="42605" y="36075"/>
                  </a:lnTo>
                  <a:lnTo>
                    <a:pt x="42605" y="36027"/>
                  </a:lnTo>
                  <a:lnTo>
                    <a:pt x="42653" y="36027"/>
                  </a:lnTo>
                  <a:lnTo>
                    <a:pt x="42653" y="35979"/>
                  </a:lnTo>
                  <a:lnTo>
                    <a:pt x="42701" y="35979"/>
                  </a:lnTo>
                  <a:lnTo>
                    <a:pt x="42701" y="35954"/>
                  </a:lnTo>
                  <a:lnTo>
                    <a:pt x="42773" y="35954"/>
                  </a:lnTo>
                  <a:lnTo>
                    <a:pt x="42773" y="35906"/>
                  </a:lnTo>
                  <a:lnTo>
                    <a:pt x="42822" y="35906"/>
                  </a:lnTo>
                  <a:lnTo>
                    <a:pt x="42822" y="35858"/>
                  </a:lnTo>
                  <a:lnTo>
                    <a:pt x="42846" y="35858"/>
                  </a:lnTo>
                  <a:lnTo>
                    <a:pt x="42846" y="35834"/>
                  </a:lnTo>
                  <a:lnTo>
                    <a:pt x="42942" y="35834"/>
                  </a:lnTo>
                  <a:lnTo>
                    <a:pt x="42942" y="35786"/>
                  </a:lnTo>
                  <a:lnTo>
                    <a:pt x="42966" y="35786"/>
                  </a:lnTo>
                  <a:lnTo>
                    <a:pt x="42966" y="35738"/>
                  </a:lnTo>
                  <a:lnTo>
                    <a:pt x="43014" y="35738"/>
                  </a:lnTo>
                  <a:lnTo>
                    <a:pt x="43014" y="35713"/>
                  </a:lnTo>
                  <a:lnTo>
                    <a:pt x="43087" y="35713"/>
                  </a:lnTo>
                  <a:lnTo>
                    <a:pt x="43087" y="35665"/>
                  </a:lnTo>
                  <a:lnTo>
                    <a:pt x="43135" y="35665"/>
                  </a:lnTo>
                  <a:lnTo>
                    <a:pt x="43135" y="35617"/>
                  </a:lnTo>
                  <a:lnTo>
                    <a:pt x="43183" y="35617"/>
                  </a:lnTo>
                  <a:lnTo>
                    <a:pt x="43183" y="35593"/>
                  </a:lnTo>
                  <a:lnTo>
                    <a:pt x="43255" y="35593"/>
                  </a:lnTo>
                  <a:lnTo>
                    <a:pt x="43255" y="35545"/>
                  </a:lnTo>
                  <a:lnTo>
                    <a:pt x="43303" y="35545"/>
                  </a:lnTo>
                  <a:lnTo>
                    <a:pt x="43303" y="35497"/>
                  </a:lnTo>
                  <a:lnTo>
                    <a:pt x="43328" y="35497"/>
                  </a:lnTo>
                  <a:lnTo>
                    <a:pt x="43328" y="35473"/>
                  </a:lnTo>
                  <a:lnTo>
                    <a:pt x="43424" y="35473"/>
                  </a:lnTo>
                  <a:lnTo>
                    <a:pt x="43424" y="35424"/>
                  </a:lnTo>
                  <a:lnTo>
                    <a:pt x="43448" y="35424"/>
                  </a:lnTo>
                  <a:lnTo>
                    <a:pt x="43448" y="35376"/>
                  </a:lnTo>
                  <a:lnTo>
                    <a:pt x="43496" y="35376"/>
                  </a:lnTo>
                  <a:lnTo>
                    <a:pt x="43496" y="35352"/>
                  </a:lnTo>
                  <a:lnTo>
                    <a:pt x="43544" y="35352"/>
                  </a:lnTo>
                  <a:lnTo>
                    <a:pt x="43544" y="35304"/>
                  </a:lnTo>
                  <a:lnTo>
                    <a:pt x="43617" y="35304"/>
                  </a:lnTo>
                  <a:lnTo>
                    <a:pt x="43617" y="35256"/>
                  </a:lnTo>
                  <a:lnTo>
                    <a:pt x="43665" y="35256"/>
                  </a:lnTo>
                  <a:lnTo>
                    <a:pt x="43665" y="35232"/>
                  </a:lnTo>
                  <a:lnTo>
                    <a:pt x="43689" y="35232"/>
                  </a:lnTo>
                  <a:lnTo>
                    <a:pt x="43689" y="35183"/>
                  </a:lnTo>
                  <a:lnTo>
                    <a:pt x="43785" y="35183"/>
                  </a:lnTo>
                  <a:lnTo>
                    <a:pt x="43785" y="35135"/>
                  </a:lnTo>
                  <a:lnTo>
                    <a:pt x="43810" y="35135"/>
                  </a:lnTo>
                  <a:lnTo>
                    <a:pt x="43810" y="35111"/>
                  </a:lnTo>
                  <a:lnTo>
                    <a:pt x="43858" y="35111"/>
                  </a:lnTo>
                  <a:lnTo>
                    <a:pt x="43858" y="35063"/>
                  </a:lnTo>
                  <a:lnTo>
                    <a:pt x="43906" y="35063"/>
                  </a:lnTo>
                  <a:lnTo>
                    <a:pt x="43906" y="35015"/>
                  </a:lnTo>
                  <a:lnTo>
                    <a:pt x="43978" y="35015"/>
                  </a:lnTo>
                  <a:lnTo>
                    <a:pt x="43978" y="34991"/>
                  </a:lnTo>
                  <a:lnTo>
                    <a:pt x="44026" y="34991"/>
                  </a:lnTo>
                  <a:lnTo>
                    <a:pt x="44026" y="34942"/>
                  </a:lnTo>
                  <a:lnTo>
                    <a:pt x="44051" y="34942"/>
                  </a:lnTo>
                  <a:lnTo>
                    <a:pt x="44051" y="34894"/>
                  </a:lnTo>
                  <a:lnTo>
                    <a:pt x="44147" y="34894"/>
                  </a:lnTo>
                  <a:lnTo>
                    <a:pt x="44147" y="34870"/>
                  </a:lnTo>
                  <a:lnTo>
                    <a:pt x="44171" y="34870"/>
                  </a:lnTo>
                  <a:lnTo>
                    <a:pt x="44171" y="34822"/>
                  </a:lnTo>
                  <a:lnTo>
                    <a:pt x="44219" y="34822"/>
                  </a:lnTo>
                  <a:lnTo>
                    <a:pt x="44219" y="34774"/>
                  </a:lnTo>
                  <a:lnTo>
                    <a:pt x="44267" y="34774"/>
                  </a:lnTo>
                  <a:lnTo>
                    <a:pt x="44267" y="34750"/>
                  </a:lnTo>
                  <a:lnTo>
                    <a:pt x="44340" y="34750"/>
                  </a:lnTo>
                  <a:lnTo>
                    <a:pt x="44340" y="34701"/>
                  </a:lnTo>
                  <a:lnTo>
                    <a:pt x="44388" y="34701"/>
                  </a:lnTo>
                  <a:lnTo>
                    <a:pt x="44388" y="34653"/>
                  </a:lnTo>
                  <a:lnTo>
                    <a:pt x="44412" y="34653"/>
                  </a:lnTo>
                  <a:lnTo>
                    <a:pt x="44412" y="34629"/>
                  </a:lnTo>
                  <a:lnTo>
                    <a:pt x="44508" y="34629"/>
                  </a:lnTo>
                  <a:lnTo>
                    <a:pt x="44508" y="34581"/>
                  </a:lnTo>
                  <a:lnTo>
                    <a:pt x="44532" y="34581"/>
                  </a:lnTo>
                  <a:lnTo>
                    <a:pt x="44532" y="34533"/>
                  </a:lnTo>
                  <a:lnTo>
                    <a:pt x="44581" y="34533"/>
                  </a:lnTo>
                  <a:lnTo>
                    <a:pt x="44581" y="34509"/>
                  </a:lnTo>
                  <a:lnTo>
                    <a:pt x="44629" y="34509"/>
                  </a:lnTo>
                  <a:lnTo>
                    <a:pt x="44629" y="34460"/>
                  </a:lnTo>
                  <a:lnTo>
                    <a:pt x="44653" y="34460"/>
                  </a:lnTo>
                  <a:lnTo>
                    <a:pt x="44653" y="34412"/>
                  </a:lnTo>
                  <a:lnTo>
                    <a:pt x="44749" y="34412"/>
                  </a:lnTo>
                  <a:lnTo>
                    <a:pt x="44749" y="34388"/>
                  </a:lnTo>
                  <a:lnTo>
                    <a:pt x="44773" y="34388"/>
                  </a:lnTo>
                  <a:lnTo>
                    <a:pt x="44773" y="34340"/>
                  </a:lnTo>
                  <a:lnTo>
                    <a:pt x="44822" y="34340"/>
                  </a:lnTo>
                  <a:lnTo>
                    <a:pt x="44822" y="34292"/>
                  </a:lnTo>
                  <a:lnTo>
                    <a:pt x="44870" y="34292"/>
                  </a:lnTo>
                  <a:lnTo>
                    <a:pt x="44870" y="34268"/>
                  </a:lnTo>
                  <a:lnTo>
                    <a:pt x="44942" y="34268"/>
                  </a:lnTo>
                  <a:lnTo>
                    <a:pt x="44942" y="34219"/>
                  </a:lnTo>
                  <a:lnTo>
                    <a:pt x="44990" y="34219"/>
                  </a:lnTo>
                  <a:lnTo>
                    <a:pt x="44990" y="34171"/>
                  </a:lnTo>
                  <a:lnTo>
                    <a:pt x="45014" y="34171"/>
                  </a:lnTo>
                  <a:lnTo>
                    <a:pt x="45014" y="34147"/>
                  </a:lnTo>
                  <a:lnTo>
                    <a:pt x="45063" y="34147"/>
                  </a:lnTo>
                  <a:lnTo>
                    <a:pt x="45063" y="34099"/>
                  </a:lnTo>
                  <a:lnTo>
                    <a:pt x="45135" y="34099"/>
                  </a:lnTo>
                  <a:lnTo>
                    <a:pt x="45135" y="34051"/>
                  </a:lnTo>
                  <a:lnTo>
                    <a:pt x="45183" y="34051"/>
                  </a:lnTo>
                  <a:lnTo>
                    <a:pt x="45183" y="34027"/>
                  </a:lnTo>
                  <a:lnTo>
                    <a:pt x="45231" y="34027"/>
                  </a:lnTo>
                  <a:lnTo>
                    <a:pt x="45231" y="33978"/>
                  </a:lnTo>
                  <a:lnTo>
                    <a:pt x="45255" y="33978"/>
                  </a:lnTo>
                  <a:lnTo>
                    <a:pt x="45255" y="33930"/>
                  </a:lnTo>
                  <a:lnTo>
                    <a:pt x="45352" y="33930"/>
                  </a:lnTo>
                  <a:lnTo>
                    <a:pt x="45352" y="33906"/>
                  </a:lnTo>
                  <a:lnTo>
                    <a:pt x="45376" y="33906"/>
                  </a:lnTo>
                  <a:lnTo>
                    <a:pt x="45376" y="33858"/>
                  </a:lnTo>
                  <a:lnTo>
                    <a:pt x="45424" y="33858"/>
                  </a:lnTo>
                  <a:lnTo>
                    <a:pt x="45424" y="33810"/>
                  </a:lnTo>
                  <a:lnTo>
                    <a:pt x="45472" y="33810"/>
                  </a:lnTo>
                  <a:lnTo>
                    <a:pt x="45472" y="33786"/>
                  </a:lnTo>
                  <a:lnTo>
                    <a:pt x="45545" y="33786"/>
                  </a:lnTo>
                  <a:lnTo>
                    <a:pt x="45545" y="33737"/>
                  </a:lnTo>
                  <a:lnTo>
                    <a:pt x="45593" y="33737"/>
                  </a:lnTo>
                  <a:lnTo>
                    <a:pt x="45593" y="33689"/>
                  </a:lnTo>
                  <a:lnTo>
                    <a:pt x="45617" y="33689"/>
                  </a:lnTo>
                  <a:lnTo>
                    <a:pt x="45617" y="33665"/>
                  </a:lnTo>
                  <a:lnTo>
                    <a:pt x="45665" y="33665"/>
                  </a:lnTo>
                  <a:lnTo>
                    <a:pt x="45665" y="33617"/>
                  </a:lnTo>
                  <a:lnTo>
                    <a:pt x="45713" y="33617"/>
                  </a:lnTo>
                  <a:lnTo>
                    <a:pt x="45713" y="33569"/>
                  </a:lnTo>
                  <a:lnTo>
                    <a:pt x="45786" y="33569"/>
                  </a:lnTo>
                  <a:lnTo>
                    <a:pt x="45786" y="33545"/>
                  </a:lnTo>
                  <a:lnTo>
                    <a:pt x="45834" y="33545"/>
                  </a:lnTo>
                  <a:lnTo>
                    <a:pt x="45834" y="33497"/>
                  </a:lnTo>
                  <a:lnTo>
                    <a:pt x="45858" y="33497"/>
                  </a:lnTo>
                  <a:lnTo>
                    <a:pt x="45858" y="33448"/>
                  </a:lnTo>
                  <a:lnTo>
                    <a:pt x="45906" y="33448"/>
                  </a:lnTo>
                  <a:lnTo>
                    <a:pt x="45906" y="33424"/>
                  </a:lnTo>
                  <a:lnTo>
                    <a:pt x="45954" y="33424"/>
                  </a:lnTo>
                  <a:lnTo>
                    <a:pt x="45954" y="33376"/>
                  </a:lnTo>
                  <a:lnTo>
                    <a:pt x="45978" y="33376"/>
                  </a:lnTo>
                  <a:lnTo>
                    <a:pt x="45978" y="33328"/>
                  </a:lnTo>
                  <a:lnTo>
                    <a:pt x="46075" y="33328"/>
                  </a:lnTo>
                  <a:lnTo>
                    <a:pt x="46075" y="33304"/>
                  </a:lnTo>
                  <a:lnTo>
                    <a:pt x="46099" y="33304"/>
                  </a:lnTo>
                  <a:lnTo>
                    <a:pt x="46099" y="33256"/>
                  </a:lnTo>
                  <a:lnTo>
                    <a:pt x="46147" y="33256"/>
                  </a:lnTo>
                  <a:lnTo>
                    <a:pt x="46147" y="33207"/>
                  </a:lnTo>
                  <a:lnTo>
                    <a:pt x="46195" y="33207"/>
                  </a:lnTo>
                  <a:lnTo>
                    <a:pt x="46195" y="33183"/>
                  </a:lnTo>
                  <a:lnTo>
                    <a:pt x="46219" y="33183"/>
                  </a:lnTo>
                  <a:lnTo>
                    <a:pt x="46219" y="33135"/>
                  </a:lnTo>
                  <a:lnTo>
                    <a:pt x="46316" y="33135"/>
                  </a:lnTo>
                  <a:lnTo>
                    <a:pt x="46316" y="33087"/>
                  </a:lnTo>
                  <a:lnTo>
                    <a:pt x="46340" y="33087"/>
                  </a:lnTo>
                  <a:lnTo>
                    <a:pt x="46340" y="33063"/>
                  </a:lnTo>
                  <a:lnTo>
                    <a:pt x="46388" y="33063"/>
                  </a:lnTo>
                  <a:lnTo>
                    <a:pt x="46388" y="33015"/>
                  </a:lnTo>
                  <a:lnTo>
                    <a:pt x="46436" y="33015"/>
                  </a:lnTo>
                  <a:lnTo>
                    <a:pt x="46436" y="32966"/>
                  </a:lnTo>
                  <a:lnTo>
                    <a:pt x="46460" y="32966"/>
                  </a:lnTo>
                  <a:lnTo>
                    <a:pt x="46460" y="32942"/>
                  </a:lnTo>
                  <a:lnTo>
                    <a:pt x="46557" y="32942"/>
                  </a:lnTo>
                  <a:lnTo>
                    <a:pt x="46557" y="32894"/>
                  </a:lnTo>
                  <a:lnTo>
                    <a:pt x="46581" y="32894"/>
                  </a:lnTo>
                  <a:lnTo>
                    <a:pt x="46581" y="32846"/>
                  </a:lnTo>
                  <a:lnTo>
                    <a:pt x="46629" y="32846"/>
                  </a:lnTo>
                  <a:lnTo>
                    <a:pt x="46629" y="32822"/>
                  </a:lnTo>
                  <a:lnTo>
                    <a:pt x="46677" y="32822"/>
                  </a:lnTo>
                  <a:lnTo>
                    <a:pt x="46677" y="32774"/>
                  </a:lnTo>
                  <a:lnTo>
                    <a:pt x="46701" y="32774"/>
                  </a:lnTo>
                  <a:lnTo>
                    <a:pt x="46701" y="32725"/>
                  </a:lnTo>
                  <a:lnTo>
                    <a:pt x="46749" y="32725"/>
                  </a:lnTo>
                  <a:lnTo>
                    <a:pt x="46749" y="32701"/>
                  </a:lnTo>
                  <a:lnTo>
                    <a:pt x="46822" y="32701"/>
                  </a:lnTo>
                  <a:lnTo>
                    <a:pt x="46822" y="32653"/>
                  </a:lnTo>
                  <a:lnTo>
                    <a:pt x="46870" y="32653"/>
                  </a:lnTo>
                  <a:lnTo>
                    <a:pt x="46870" y="32605"/>
                  </a:lnTo>
                  <a:lnTo>
                    <a:pt x="46918" y="32605"/>
                  </a:lnTo>
                  <a:lnTo>
                    <a:pt x="46918" y="32581"/>
                  </a:lnTo>
                  <a:lnTo>
                    <a:pt x="46942" y="32581"/>
                  </a:lnTo>
                  <a:lnTo>
                    <a:pt x="46942" y="32533"/>
                  </a:lnTo>
                  <a:lnTo>
                    <a:pt x="46990" y="32533"/>
                  </a:lnTo>
                  <a:lnTo>
                    <a:pt x="46990" y="32484"/>
                  </a:lnTo>
                  <a:lnTo>
                    <a:pt x="47039" y="32484"/>
                  </a:lnTo>
                  <a:lnTo>
                    <a:pt x="47039" y="32460"/>
                  </a:lnTo>
                  <a:lnTo>
                    <a:pt x="47063" y="32460"/>
                  </a:lnTo>
                  <a:lnTo>
                    <a:pt x="47063" y="32412"/>
                  </a:lnTo>
                  <a:lnTo>
                    <a:pt x="47159" y="32412"/>
                  </a:lnTo>
                  <a:lnTo>
                    <a:pt x="47159" y="32364"/>
                  </a:lnTo>
                  <a:lnTo>
                    <a:pt x="47183" y="32364"/>
                  </a:lnTo>
                  <a:lnTo>
                    <a:pt x="47183" y="32340"/>
                  </a:lnTo>
                  <a:lnTo>
                    <a:pt x="47231" y="32340"/>
                  </a:lnTo>
                  <a:lnTo>
                    <a:pt x="47231" y="32292"/>
                  </a:lnTo>
                  <a:lnTo>
                    <a:pt x="47280" y="32292"/>
                  </a:lnTo>
                  <a:lnTo>
                    <a:pt x="47280" y="32243"/>
                  </a:lnTo>
                  <a:lnTo>
                    <a:pt x="47304" y="32243"/>
                  </a:lnTo>
                  <a:lnTo>
                    <a:pt x="47304" y="32219"/>
                  </a:lnTo>
                  <a:lnTo>
                    <a:pt x="47352" y="32219"/>
                  </a:lnTo>
                  <a:lnTo>
                    <a:pt x="47352" y="32171"/>
                  </a:lnTo>
                  <a:lnTo>
                    <a:pt x="47400" y="32171"/>
                  </a:lnTo>
                  <a:lnTo>
                    <a:pt x="47400" y="32123"/>
                  </a:lnTo>
                  <a:lnTo>
                    <a:pt x="47472" y="32123"/>
                  </a:lnTo>
                  <a:lnTo>
                    <a:pt x="47472" y="32099"/>
                  </a:lnTo>
                  <a:lnTo>
                    <a:pt x="47521" y="32099"/>
                  </a:lnTo>
                  <a:lnTo>
                    <a:pt x="47521" y="32051"/>
                  </a:lnTo>
                  <a:lnTo>
                    <a:pt x="47545" y="32051"/>
                  </a:lnTo>
                  <a:lnTo>
                    <a:pt x="47545" y="32002"/>
                  </a:lnTo>
                  <a:lnTo>
                    <a:pt x="47593" y="32002"/>
                  </a:lnTo>
                  <a:lnTo>
                    <a:pt x="47593" y="31978"/>
                  </a:lnTo>
                  <a:lnTo>
                    <a:pt x="47641" y="31978"/>
                  </a:lnTo>
                  <a:lnTo>
                    <a:pt x="47641" y="31930"/>
                  </a:lnTo>
                  <a:lnTo>
                    <a:pt x="47665" y="31930"/>
                  </a:lnTo>
                  <a:lnTo>
                    <a:pt x="47665" y="31882"/>
                  </a:lnTo>
                  <a:lnTo>
                    <a:pt x="47713" y="31882"/>
                  </a:lnTo>
                  <a:lnTo>
                    <a:pt x="47713" y="31858"/>
                  </a:lnTo>
                  <a:lnTo>
                    <a:pt x="47786" y="31858"/>
                  </a:lnTo>
                  <a:lnTo>
                    <a:pt x="47786" y="31810"/>
                  </a:lnTo>
                  <a:lnTo>
                    <a:pt x="47834" y="31810"/>
                  </a:lnTo>
                  <a:lnTo>
                    <a:pt x="47834" y="31761"/>
                  </a:lnTo>
                  <a:lnTo>
                    <a:pt x="47882" y="31761"/>
                  </a:lnTo>
                  <a:lnTo>
                    <a:pt x="47882" y="31737"/>
                  </a:lnTo>
                  <a:lnTo>
                    <a:pt x="47906" y="31737"/>
                  </a:lnTo>
                  <a:lnTo>
                    <a:pt x="47906" y="31689"/>
                  </a:lnTo>
                  <a:lnTo>
                    <a:pt x="47954" y="31689"/>
                  </a:lnTo>
                  <a:lnTo>
                    <a:pt x="47954" y="31641"/>
                  </a:lnTo>
                  <a:lnTo>
                    <a:pt x="48003" y="31641"/>
                  </a:lnTo>
                  <a:lnTo>
                    <a:pt x="48003" y="31617"/>
                  </a:lnTo>
                  <a:lnTo>
                    <a:pt x="48027" y="31617"/>
                  </a:lnTo>
                  <a:lnTo>
                    <a:pt x="48027" y="31569"/>
                  </a:lnTo>
                  <a:lnTo>
                    <a:pt x="48075" y="31569"/>
                  </a:lnTo>
                  <a:lnTo>
                    <a:pt x="48075" y="31521"/>
                  </a:lnTo>
                  <a:lnTo>
                    <a:pt x="48123" y="31521"/>
                  </a:lnTo>
                  <a:lnTo>
                    <a:pt x="48123" y="31496"/>
                  </a:lnTo>
                  <a:lnTo>
                    <a:pt x="48147" y="31496"/>
                  </a:lnTo>
                  <a:lnTo>
                    <a:pt x="48147" y="31448"/>
                  </a:lnTo>
                  <a:lnTo>
                    <a:pt x="48195" y="31448"/>
                  </a:lnTo>
                  <a:lnTo>
                    <a:pt x="48195" y="31400"/>
                  </a:lnTo>
                  <a:lnTo>
                    <a:pt x="48268" y="31400"/>
                  </a:lnTo>
                  <a:lnTo>
                    <a:pt x="48268" y="31376"/>
                  </a:lnTo>
                  <a:lnTo>
                    <a:pt x="48316" y="31376"/>
                  </a:lnTo>
                  <a:lnTo>
                    <a:pt x="48316" y="31328"/>
                  </a:lnTo>
                  <a:lnTo>
                    <a:pt x="48364" y="31328"/>
                  </a:lnTo>
                  <a:lnTo>
                    <a:pt x="48364" y="31280"/>
                  </a:lnTo>
                  <a:lnTo>
                    <a:pt x="48388" y="31280"/>
                  </a:lnTo>
                  <a:lnTo>
                    <a:pt x="48388" y="31255"/>
                  </a:lnTo>
                  <a:lnTo>
                    <a:pt x="48436" y="31255"/>
                  </a:lnTo>
                  <a:lnTo>
                    <a:pt x="48436" y="31207"/>
                  </a:lnTo>
                  <a:lnTo>
                    <a:pt x="48484" y="31207"/>
                  </a:lnTo>
                  <a:lnTo>
                    <a:pt x="48484" y="31159"/>
                  </a:lnTo>
                  <a:lnTo>
                    <a:pt x="48509" y="31159"/>
                  </a:lnTo>
                  <a:lnTo>
                    <a:pt x="48509" y="31135"/>
                  </a:lnTo>
                  <a:lnTo>
                    <a:pt x="48557" y="31135"/>
                  </a:lnTo>
                  <a:lnTo>
                    <a:pt x="48557" y="31087"/>
                  </a:lnTo>
                  <a:lnTo>
                    <a:pt x="48605" y="31087"/>
                  </a:lnTo>
                  <a:lnTo>
                    <a:pt x="48605" y="31039"/>
                  </a:lnTo>
                  <a:lnTo>
                    <a:pt x="48629" y="31039"/>
                  </a:lnTo>
                  <a:lnTo>
                    <a:pt x="48629" y="31014"/>
                  </a:lnTo>
                  <a:lnTo>
                    <a:pt x="48677" y="31014"/>
                  </a:lnTo>
                  <a:lnTo>
                    <a:pt x="48677" y="30966"/>
                  </a:lnTo>
                  <a:lnTo>
                    <a:pt x="48750" y="30966"/>
                  </a:lnTo>
                  <a:lnTo>
                    <a:pt x="48750" y="30918"/>
                  </a:lnTo>
                  <a:lnTo>
                    <a:pt x="48798" y="30918"/>
                  </a:lnTo>
                  <a:lnTo>
                    <a:pt x="48798" y="30894"/>
                  </a:lnTo>
                  <a:lnTo>
                    <a:pt x="48846" y="30894"/>
                  </a:lnTo>
                  <a:lnTo>
                    <a:pt x="48846" y="30846"/>
                  </a:lnTo>
                  <a:lnTo>
                    <a:pt x="48870" y="30846"/>
                  </a:lnTo>
                  <a:lnTo>
                    <a:pt x="48870" y="30798"/>
                  </a:lnTo>
                  <a:lnTo>
                    <a:pt x="48918" y="30798"/>
                  </a:lnTo>
                  <a:lnTo>
                    <a:pt x="48918" y="30773"/>
                  </a:lnTo>
                  <a:lnTo>
                    <a:pt x="48966" y="30773"/>
                  </a:lnTo>
                  <a:lnTo>
                    <a:pt x="48966" y="30725"/>
                  </a:lnTo>
                  <a:lnTo>
                    <a:pt x="48991" y="30725"/>
                  </a:lnTo>
                  <a:lnTo>
                    <a:pt x="48991" y="30677"/>
                  </a:lnTo>
                  <a:lnTo>
                    <a:pt x="49039" y="30677"/>
                  </a:lnTo>
                  <a:lnTo>
                    <a:pt x="49039" y="30653"/>
                  </a:lnTo>
                  <a:lnTo>
                    <a:pt x="49087" y="30653"/>
                  </a:lnTo>
                  <a:lnTo>
                    <a:pt x="49087" y="30605"/>
                  </a:lnTo>
                  <a:lnTo>
                    <a:pt x="49111" y="30605"/>
                  </a:lnTo>
                  <a:lnTo>
                    <a:pt x="49111" y="30557"/>
                  </a:lnTo>
                  <a:lnTo>
                    <a:pt x="49159" y="30557"/>
                  </a:lnTo>
                  <a:lnTo>
                    <a:pt x="49159" y="30533"/>
                  </a:lnTo>
                  <a:lnTo>
                    <a:pt x="49207" y="30533"/>
                  </a:lnTo>
                  <a:lnTo>
                    <a:pt x="49207" y="30484"/>
                  </a:lnTo>
                  <a:lnTo>
                    <a:pt x="49232" y="30484"/>
                  </a:lnTo>
                  <a:lnTo>
                    <a:pt x="49232" y="30436"/>
                  </a:lnTo>
                  <a:lnTo>
                    <a:pt x="49280" y="30436"/>
                  </a:lnTo>
                  <a:lnTo>
                    <a:pt x="49280" y="30412"/>
                  </a:lnTo>
                  <a:lnTo>
                    <a:pt x="49328" y="30412"/>
                  </a:lnTo>
                  <a:lnTo>
                    <a:pt x="49328" y="30364"/>
                  </a:lnTo>
                  <a:lnTo>
                    <a:pt x="49352" y="30364"/>
                  </a:lnTo>
                  <a:lnTo>
                    <a:pt x="49352" y="30316"/>
                  </a:lnTo>
                  <a:lnTo>
                    <a:pt x="49400" y="30316"/>
                  </a:lnTo>
                  <a:lnTo>
                    <a:pt x="49400" y="30292"/>
                  </a:lnTo>
                  <a:lnTo>
                    <a:pt x="49448" y="30292"/>
                  </a:lnTo>
                  <a:lnTo>
                    <a:pt x="49448" y="30243"/>
                  </a:lnTo>
                  <a:lnTo>
                    <a:pt x="49472" y="30243"/>
                  </a:lnTo>
                  <a:lnTo>
                    <a:pt x="49472" y="30195"/>
                  </a:lnTo>
                  <a:lnTo>
                    <a:pt x="49521" y="30195"/>
                  </a:lnTo>
                  <a:lnTo>
                    <a:pt x="49521" y="30171"/>
                  </a:lnTo>
                  <a:lnTo>
                    <a:pt x="49569" y="30171"/>
                  </a:lnTo>
                  <a:lnTo>
                    <a:pt x="49569" y="30123"/>
                  </a:lnTo>
                  <a:lnTo>
                    <a:pt x="49593" y="30123"/>
                  </a:lnTo>
                  <a:lnTo>
                    <a:pt x="49593" y="30075"/>
                  </a:lnTo>
                  <a:lnTo>
                    <a:pt x="49641" y="30075"/>
                  </a:lnTo>
                  <a:lnTo>
                    <a:pt x="49641" y="30051"/>
                  </a:lnTo>
                  <a:lnTo>
                    <a:pt x="49689" y="30051"/>
                  </a:lnTo>
                  <a:lnTo>
                    <a:pt x="49689" y="30002"/>
                  </a:lnTo>
                  <a:lnTo>
                    <a:pt x="49713" y="30002"/>
                  </a:lnTo>
                  <a:lnTo>
                    <a:pt x="49713" y="29954"/>
                  </a:lnTo>
                  <a:lnTo>
                    <a:pt x="49810" y="29954"/>
                  </a:lnTo>
                  <a:lnTo>
                    <a:pt x="49810" y="29930"/>
                  </a:lnTo>
                  <a:lnTo>
                    <a:pt x="49834" y="29930"/>
                  </a:lnTo>
                  <a:lnTo>
                    <a:pt x="49834" y="29882"/>
                  </a:lnTo>
                  <a:lnTo>
                    <a:pt x="49882" y="29882"/>
                  </a:lnTo>
                  <a:lnTo>
                    <a:pt x="49882" y="29834"/>
                  </a:lnTo>
                  <a:lnTo>
                    <a:pt x="49930" y="29834"/>
                  </a:lnTo>
                  <a:lnTo>
                    <a:pt x="49930" y="29810"/>
                  </a:lnTo>
                  <a:lnTo>
                    <a:pt x="49954" y="29810"/>
                  </a:lnTo>
                  <a:lnTo>
                    <a:pt x="49954" y="29761"/>
                  </a:lnTo>
                  <a:lnTo>
                    <a:pt x="50003" y="29761"/>
                  </a:lnTo>
                  <a:lnTo>
                    <a:pt x="50003" y="29689"/>
                  </a:lnTo>
                  <a:lnTo>
                    <a:pt x="50051" y="29689"/>
                  </a:lnTo>
                  <a:lnTo>
                    <a:pt x="50051" y="29641"/>
                  </a:lnTo>
                  <a:lnTo>
                    <a:pt x="50075" y="29641"/>
                  </a:lnTo>
                  <a:lnTo>
                    <a:pt x="50075" y="29593"/>
                  </a:lnTo>
                  <a:lnTo>
                    <a:pt x="50123" y="29593"/>
                  </a:lnTo>
                  <a:lnTo>
                    <a:pt x="50123" y="29569"/>
                  </a:lnTo>
                  <a:lnTo>
                    <a:pt x="50171" y="29569"/>
                  </a:lnTo>
                  <a:lnTo>
                    <a:pt x="50171" y="29520"/>
                  </a:lnTo>
                  <a:lnTo>
                    <a:pt x="50195" y="29520"/>
                  </a:lnTo>
                  <a:lnTo>
                    <a:pt x="50195" y="29472"/>
                  </a:lnTo>
                  <a:lnTo>
                    <a:pt x="50244" y="29472"/>
                  </a:lnTo>
                  <a:lnTo>
                    <a:pt x="50244" y="29448"/>
                  </a:lnTo>
                  <a:lnTo>
                    <a:pt x="50292" y="29448"/>
                  </a:lnTo>
                  <a:lnTo>
                    <a:pt x="50292" y="29400"/>
                  </a:lnTo>
                  <a:lnTo>
                    <a:pt x="50316" y="29400"/>
                  </a:lnTo>
                  <a:lnTo>
                    <a:pt x="50316" y="29352"/>
                  </a:lnTo>
                  <a:lnTo>
                    <a:pt x="50364" y="29352"/>
                  </a:lnTo>
                  <a:lnTo>
                    <a:pt x="50364" y="29328"/>
                  </a:lnTo>
                  <a:lnTo>
                    <a:pt x="50412" y="29328"/>
                  </a:lnTo>
                  <a:lnTo>
                    <a:pt x="50412" y="29279"/>
                  </a:lnTo>
                  <a:lnTo>
                    <a:pt x="50436" y="29279"/>
                  </a:lnTo>
                  <a:lnTo>
                    <a:pt x="50436" y="29231"/>
                  </a:lnTo>
                  <a:lnTo>
                    <a:pt x="50485" y="29231"/>
                  </a:lnTo>
                  <a:lnTo>
                    <a:pt x="50485" y="29207"/>
                  </a:lnTo>
                  <a:lnTo>
                    <a:pt x="50533" y="29207"/>
                  </a:lnTo>
                  <a:lnTo>
                    <a:pt x="50533" y="29159"/>
                  </a:lnTo>
                  <a:lnTo>
                    <a:pt x="50557" y="29159"/>
                  </a:lnTo>
                  <a:lnTo>
                    <a:pt x="50557" y="29111"/>
                  </a:lnTo>
                  <a:lnTo>
                    <a:pt x="50605" y="29111"/>
                  </a:lnTo>
                  <a:lnTo>
                    <a:pt x="50605" y="29087"/>
                  </a:lnTo>
                  <a:lnTo>
                    <a:pt x="50653" y="29087"/>
                  </a:lnTo>
                  <a:lnTo>
                    <a:pt x="50653" y="29038"/>
                  </a:lnTo>
                  <a:lnTo>
                    <a:pt x="50677" y="29038"/>
                  </a:lnTo>
                  <a:lnTo>
                    <a:pt x="50677" y="28990"/>
                  </a:lnTo>
                  <a:lnTo>
                    <a:pt x="50726" y="28990"/>
                  </a:lnTo>
                  <a:lnTo>
                    <a:pt x="50726" y="28966"/>
                  </a:lnTo>
                  <a:lnTo>
                    <a:pt x="50774" y="28966"/>
                  </a:lnTo>
                  <a:lnTo>
                    <a:pt x="50774" y="28918"/>
                  </a:lnTo>
                  <a:lnTo>
                    <a:pt x="50798" y="28918"/>
                  </a:lnTo>
                  <a:lnTo>
                    <a:pt x="50798" y="28870"/>
                  </a:lnTo>
                  <a:lnTo>
                    <a:pt x="50846" y="28870"/>
                  </a:lnTo>
                  <a:lnTo>
                    <a:pt x="50846" y="28846"/>
                  </a:lnTo>
                  <a:lnTo>
                    <a:pt x="50894" y="28846"/>
                  </a:lnTo>
                  <a:lnTo>
                    <a:pt x="50894" y="28797"/>
                  </a:lnTo>
                  <a:lnTo>
                    <a:pt x="50918" y="28797"/>
                  </a:lnTo>
                  <a:lnTo>
                    <a:pt x="50918" y="28749"/>
                  </a:lnTo>
                  <a:lnTo>
                    <a:pt x="50967" y="28749"/>
                  </a:lnTo>
                  <a:lnTo>
                    <a:pt x="50967" y="28725"/>
                  </a:lnTo>
                  <a:lnTo>
                    <a:pt x="51015" y="28725"/>
                  </a:lnTo>
                  <a:lnTo>
                    <a:pt x="51015" y="28677"/>
                  </a:lnTo>
                  <a:lnTo>
                    <a:pt x="51039" y="28677"/>
                  </a:lnTo>
                  <a:lnTo>
                    <a:pt x="51039" y="28629"/>
                  </a:lnTo>
                  <a:lnTo>
                    <a:pt x="51087" y="28629"/>
                  </a:lnTo>
                  <a:lnTo>
                    <a:pt x="51087" y="28605"/>
                  </a:lnTo>
                  <a:lnTo>
                    <a:pt x="51135" y="28605"/>
                  </a:lnTo>
                  <a:lnTo>
                    <a:pt x="51135" y="28508"/>
                  </a:lnTo>
                  <a:lnTo>
                    <a:pt x="51159" y="28508"/>
                  </a:lnTo>
                  <a:lnTo>
                    <a:pt x="51159" y="28484"/>
                  </a:lnTo>
                  <a:lnTo>
                    <a:pt x="51208" y="28484"/>
                  </a:lnTo>
                  <a:lnTo>
                    <a:pt x="51208" y="28436"/>
                  </a:lnTo>
                  <a:lnTo>
                    <a:pt x="51256" y="28436"/>
                  </a:lnTo>
                  <a:lnTo>
                    <a:pt x="51256" y="28388"/>
                  </a:lnTo>
                  <a:lnTo>
                    <a:pt x="51280" y="28388"/>
                  </a:lnTo>
                  <a:lnTo>
                    <a:pt x="51280" y="28364"/>
                  </a:lnTo>
                  <a:lnTo>
                    <a:pt x="51328" y="28364"/>
                  </a:lnTo>
                  <a:lnTo>
                    <a:pt x="51328" y="28316"/>
                  </a:lnTo>
                  <a:lnTo>
                    <a:pt x="51376" y="28316"/>
                  </a:lnTo>
                  <a:lnTo>
                    <a:pt x="51376" y="28267"/>
                  </a:lnTo>
                  <a:lnTo>
                    <a:pt x="51400" y="28267"/>
                  </a:lnTo>
                  <a:lnTo>
                    <a:pt x="51400" y="28243"/>
                  </a:lnTo>
                  <a:lnTo>
                    <a:pt x="51448" y="28243"/>
                  </a:lnTo>
                  <a:lnTo>
                    <a:pt x="51448" y="28195"/>
                  </a:lnTo>
                  <a:lnTo>
                    <a:pt x="51497" y="28195"/>
                  </a:lnTo>
                  <a:lnTo>
                    <a:pt x="51497" y="28147"/>
                  </a:lnTo>
                  <a:lnTo>
                    <a:pt x="51521" y="28147"/>
                  </a:lnTo>
                  <a:lnTo>
                    <a:pt x="51521" y="28123"/>
                  </a:lnTo>
                  <a:lnTo>
                    <a:pt x="51569" y="28123"/>
                  </a:lnTo>
                  <a:lnTo>
                    <a:pt x="51569" y="28026"/>
                  </a:lnTo>
                  <a:lnTo>
                    <a:pt x="51617" y="28026"/>
                  </a:lnTo>
                  <a:lnTo>
                    <a:pt x="51617" y="28002"/>
                  </a:lnTo>
                  <a:lnTo>
                    <a:pt x="51641" y="28002"/>
                  </a:lnTo>
                  <a:lnTo>
                    <a:pt x="51641" y="27954"/>
                  </a:lnTo>
                  <a:lnTo>
                    <a:pt x="51689" y="27954"/>
                  </a:lnTo>
                  <a:lnTo>
                    <a:pt x="51689" y="27906"/>
                  </a:lnTo>
                  <a:lnTo>
                    <a:pt x="51738" y="27906"/>
                  </a:lnTo>
                  <a:lnTo>
                    <a:pt x="51738" y="27882"/>
                  </a:lnTo>
                  <a:lnTo>
                    <a:pt x="51762" y="27882"/>
                  </a:lnTo>
                  <a:lnTo>
                    <a:pt x="51762" y="27834"/>
                  </a:lnTo>
                  <a:lnTo>
                    <a:pt x="51810" y="27834"/>
                  </a:lnTo>
                  <a:lnTo>
                    <a:pt x="51810" y="27785"/>
                  </a:lnTo>
                  <a:lnTo>
                    <a:pt x="51858" y="27785"/>
                  </a:lnTo>
                  <a:lnTo>
                    <a:pt x="51858" y="27761"/>
                  </a:lnTo>
                  <a:lnTo>
                    <a:pt x="51882" y="27761"/>
                  </a:lnTo>
                  <a:lnTo>
                    <a:pt x="51882" y="27713"/>
                  </a:lnTo>
                  <a:lnTo>
                    <a:pt x="51930" y="27713"/>
                  </a:lnTo>
                  <a:lnTo>
                    <a:pt x="51930" y="27641"/>
                  </a:lnTo>
                  <a:lnTo>
                    <a:pt x="51979" y="27641"/>
                  </a:lnTo>
                  <a:lnTo>
                    <a:pt x="51979" y="27593"/>
                  </a:lnTo>
                  <a:lnTo>
                    <a:pt x="52003" y="27593"/>
                  </a:lnTo>
                  <a:lnTo>
                    <a:pt x="52003" y="27544"/>
                  </a:lnTo>
                  <a:lnTo>
                    <a:pt x="52051" y="27544"/>
                  </a:lnTo>
                  <a:lnTo>
                    <a:pt x="52051" y="27520"/>
                  </a:lnTo>
                  <a:lnTo>
                    <a:pt x="52099" y="27520"/>
                  </a:lnTo>
                  <a:lnTo>
                    <a:pt x="52099" y="27472"/>
                  </a:lnTo>
                  <a:lnTo>
                    <a:pt x="52123" y="27472"/>
                  </a:lnTo>
                  <a:lnTo>
                    <a:pt x="52123" y="27424"/>
                  </a:lnTo>
                  <a:lnTo>
                    <a:pt x="52171" y="27424"/>
                  </a:lnTo>
                  <a:lnTo>
                    <a:pt x="52171" y="27352"/>
                  </a:lnTo>
                  <a:lnTo>
                    <a:pt x="52220" y="27352"/>
                  </a:lnTo>
                  <a:lnTo>
                    <a:pt x="52220" y="27303"/>
                  </a:lnTo>
                  <a:lnTo>
                    <a:pt x="52244" y="27303"/>
                  </a:lnTo>
                  <a:lnTo>
                    <a:pt x="52244" y="27279"/>
                  </a:lnTo>
                  <a:lnTo>
                    <a:pt x="52292" y="27279"/>
                  </a:lnTo>
                  <a:lnTo>
                    <a:pt x="52292" y="27231"/>
                  </a:lnTo>
                  <a:lnTo>
                    <a:pt x="52340" y="27231"/>
                  </a:lnTo>
                  <a:lnTo>
                    <a:pt x="52340" y="27183"/>
                  </a:lnTo>
                  <a:lnTo>
                    <a:pt x="52364" y="27183"/>
                  </a:lnTo>
                  <a:lnTo>
                    <a:pt x="52364" y="27159"/>
                  </a:lnTo>
                  <a:lnTo>
                    <a:pt x="52412" y="27159"/>
                  </a:lnTo>
                  <a:lnTo>
                    <a:pt x="52412" y="27062"/>
                  </a:lnTo>
                  <a:lnTo>
                    <a:pt x="52461" y="27062"/>
                  </a:lnTo>
                  <a:lnTo>
                    <a:pt x="52461" y="27038"/>
                  </a:lnTo>
                  <a:lnTo>
                    <a:pt x="52485" y="27038"/>
                  </a:lnTo>
                  <a:lnTo>
                    <a:pt x="52485" y="26990"/>
                  </a:lnTo>
                  <a:lnTo>
                    <a:pt x="52533" y="26990"/>
                  </a:lnTo>
                  <a:lnTo>
                    <a:pt x="52533" y="26942"/>
                  </a:lnTo>
                  <a:lnTo>
                    <a:pt x="52581" y="26942"/>
                  </a:lnTo>
                  <a:lnTo>
                    <a:pt x="52581" y="26918"/>
                  </a:lnTo>
                  <a:lnTo>
                    <a:pt x="52605" y="26918"/>
                  </a:lnTo>
                  <a:lnTo>
                    <a:pt x="52605" y="26870"/>
                  </a:lnTo>
                  <a:lnTo>
                    <a:pt x="52653" y="26870"/>
                  </a:lnTo>
                  <a:lnTo>
                    <a:pt x="52653" y="26797"/>
                  </a:lnTo>
                  <a:lnTo>
                    <a:pt x="52702" y="26797"/>
                  </a:lnTo>
                  <a:lnTo>
                    <a:pt x="52702" y="26749"/>
                  </a:lnTo>
                  <a:lnTo>
                    <a:pt x="52726" y="26749"/>
                  </a:lnTo>
                  <a:lnTo>
                    <a:pt x="52726" y="26701"/>
                  </a:lnTo>
                  <a:lnTo>
                    <a:pt x="52774" y="26701"/>
                  </a:lnTo>
                  <a:lnTo>
                    <a:pt x="52774" y="26677"/>
                  </a:lnTo>
                  <a:lnTo>
                    <a:pt x="52822" y="26677"/>
                  </a:lnTo>
                  <a:lnTo>
                    <a:pt x="52822" y="26629"/>
                  </a:lnTo>
                  <a:lnTo>
                    <a:pt x="52846" y="26629"/>
                  </a:lnTo>
                  <a:lnTo>
                    <a:pt x="52846" y="26556"/>
                  </a:lnTo>
                  <a:lnTo>
                    <a:pt x="52894" y="26556"/>
                  </a:lnTo>
                  <a:lnTo>
                    <a:pt x="52894" y="26508"/>
                  </a:lnTo>
                  <a:lnTo>
                    <a:pt x="52943" y="26508"/>
                  </a:lnTo>
                  <a:lnTo>
                    <a:pt x="52943" y="26460"/>
                  </a:lnTo>
                  <a:lnTo>
                    <a:pt x="52967" y="26460"/>
                  </a:lnTo>
                  <a:lnTo>
                    <a:pt x="52967" y="26388"/>
                  </a:lnTo>
                  <a:lnTo>
                    <a:pt x="53015" y="26388"/>
                  </a:lnTo>
                  <a:lnTo>
                    <a:pt x="53015" y="26340"/>
                  </a:lnTo>
                  <a:lnTo>
                    <a:pt x="53063" y="26340"/>
                  </a:lnTo>
                  <a:lnTo>
                    <a:pt x="53063" y="26315"/>
                  </a:lnTo>
                  <a:lnTo>
                    <a:pt x="53087" y="26315"/>
                  </a:lnTo>
                  <a:lnTo>
                    <a:pt x="53087" y="26267"/>
                  </a:lnTo>
                  <a:lnTo>
                    <a:pt x="53135" y="26267"/>
                  </a:lnTo>
                  <a:lnTo>
                    <a:pt x="53135" y="26195"/>
                  </a:lnTo>
                  <a:lnTo>
                    <a:pt x="53184" y="26195"/>
                  </a:lnTo>
                  <a:lnTo>
                    <a:pt x="53184" y="26147"/>
                  </a:lnTo>
                  <a:lnTo>
                    <a:pt x="53208" y="26147"/>
                  </a:lnTo>
                  <a:lnTo>
                    <a:pt x="53208" y="26099"/>
                  </a:lnTo>
                  <a:lnTo>
                    <a:pt x="53256" y="26099"/>
                  </a:lnTo>
                  <a:lnTo>
                    <a:pt x="53256" y="26074"/>
                  </a:lnTo>
                  <a:lnTo>
                    <a:pt x="53304" y="26074"/>
                  </a:lnTo>
                  <a:lnTo>
                    <a:pt x="53304" y="25978"/>
                  </a:lnTo>
                  <a:lnTo>
                    <a:pt x="53328" y="25978"/>
                  </a:lnTo>
                  <a:lnTo>
                    <a:pt x="53328" y="25954"/>
                  </a:lnTo>
                  <a:lnTo>
                    <a:pt x="53376" y="25954"/>
                  </a:lnTo>
                  <a:lnTo>
                    <a:pt x="53376" y="25906"/>
                  </a:lnTo>
                  <a:lnTo>
                    <a:pt x="53425" y="25906"/>
                  </a:lnTo>
                  <a:lnTo>
                    <a:pt x="53425" y="25858"/>
                  </a:lnTo>
                  <a:lnTo>
                    <a:pt x="53449" y="25858"/>
                  </a:lnTo>
                  <a:lnTo>
                    <a:pt x="53449" y="25785"/>
                  </a:lnTo>
                  <a:lnTo>
                    <a:pt x="53497" y="25785"/>
                  </a:lnTo>
                  <a:lnTo>
                    <a:pt x="53497" y="25737"/>
                  </a:lnTo>
                  <a:lnTo>
                    <a:pt x="53545" y="25737"/>
                  </a:lnTo>
                  <a:lnTo>
                    <a:pt x="53545" y="25713"/>
                  </a:lnTo>
                  <a:lnTo>
                    <a:pt x="53569" y="25713"/>
                  </a:lnTo>
                  <a:lnTo>
                    <a:pt x="53569" y="25617"/>
                  </a:lnTo>
                  <a:lnTo>
                    <a:pt x="53617" y="25617"/>
                  </a:lnTo>
                  <a:lnTo>
                    <a:pt x="53617" y="25592"/>
                  </a:lnTo>
                  <a:lnTo>
                    <a:pt x="53665" y="25592"/>
                  </a:lnTo>
                  <a:lnTo>
                    <a:pt x="53665" y="25544"/>
                  </a:lnTo>
                  <a:lnTo>
                    <a:pt x="53690" y="25544"/>
                  </a:lnTo>
                  <a:lnTo>
                    <a:pt x="53690" y="25472"/>
                  </a:lnTo>
                  <a:lnTo>
                    <a:pt x="53738" y="25472"/>
                  </a:lnTo>
                  <a:lnTo>
                    <a:pt x="53738" y="25424"/>
                  </a:lnTo>
                  <a:lnTo>
                    <a:pt x="53786" y="25424"/>
                  </a:lnTo>
                  <a:lnTo>
                    <a:pt x="53786" y="25376"/>
                  </a:lnTo>
                  <a:lnTo>
                    <a:pt x="53810" y="25376"/>
                  </a:lnTo>
                  <a:lnTo>
                    <a:pt x="53810" y="25303"/>
                  </a:lnTo>
                  <a:lnTo>
                    <a:pt x="53858" y="25303"/>
                  </a:lnTo>
                  <a:lnTo>
                    <a:pt x="53858" y="25255"/>
                  </a:lnTo>
                  <a:lnTo>
                    <a:pt x="53906" y="25255"/>
                  </a:lnTo>
                  <a:lnTo>
                    <a:pt x="53906" y="25183"/>
                  </a:lnTo>
                  <a:lnTo>
                    <a:pt x="53931" y="25183"/>
                  </a:lnTo>
                  <a:lnTo>
                    <a:pt x="53931" y="25135"/>
                  </a:lnTo>
                  <a:lnTo>
                    <a:pt x="53979" y="25135"/>
                  </a:lnTo>
                  <a:lnTo>
                    <a:pt x="53979" y="25111"/>
                  </a:lnTo>
                  <a:lnTo>
                    <a:pt x="54027" y="25111"/>
                  </a:lnTo>
                  <a:lnTo>
                    <a:pt x="54027" y="25014"/>
                  </a:lnTo>
                  <a:lnTo>
                    <a:pt x="54051" y="25014"/>
                  </a:lnTo>
                  <a:lnTo>
                    <a:pt x="54051" y="24990"/>
                  </a:lnTo>
                  <a:lnTo>
                    <a:pt x="54099" y="24990"/>
                  </a:lnTo>
                  <a:lnTo>
                    <a:pt x="54099" y="24942"/>
                  </a:lnTo>
                  <a:lnTo>
                    <a:pt x="54147" y="24942"/>
                  </a:lnTo>
                  <a:lnTo>
                    <a:pt x="54147" y="24870"/>
                  </a:lnTo>
                  <a:lnTo>
                    <a:pt x="54172" y="24870"/>
                  </a:lnTo>
                  <a:lnTo>
                    <a:pt x="54172" y="24821"/>
                  </a:lnTo>
                  <a:lnTo>
                    <a:pt x="54220" y="24821"/>
                  </a:lnTo>
                  <a:lnTo>
                    <a:pt x="54220" y="24749"/>
                  </a:lnTo>
                  <a:lnTo>
                    <a:pt x="54268" y="24749"/>
                  </a:lnTo>
                  <a:lnTo>
                    <a:pt x="54268" y="24701"/>
                  </a:lnTo>
                  <a:lnTo>
                    <a:pt x="54292" y="24701"/>
                  </a:lnTo>
                  <a:lnTo>
                    <a:pt x="54292" y="24653"/>
                  </a:lnTo>
                  <a:lnTo>
                    <a:pt x="54340" y="24653"/>
                  </a:lnTo>
                  <a:lnTo>
                    <a:pt x="54340" y="24580"/>
                  </a:lnTo>
                  <a:lnTo>
                    <a:pt x="54388" y="24580"/>
                  </a:lnTo>
                  <a:lnTo>
                    <a:pt x="54388" y="24532"/>
                  </a:lnTo>
                  <a:lnTo>
                    <a:pt x="54413" y="24532"/>
                  </a:lnTo>
                  <a:lnTo>
                    <a:pt x="54413" y="24460"/>
                  </a:lnTo>
                  <a:lnTo>
                    <a:pt x="54461" y="24460"/>
                  </a:lnTo>
                  <a:lnTo>
                    <a:pt x="54461" y="24412"/>
                  </a:lnTo>
                  <a:lnTo>
                    <a:pt x="54509" y="24412"/>
                  </a:lnTo>
                  <a:lnTo>
                    <a:pt x="54509" y="24339"/>
                  </a:lnTo>
                  <a:lnTo>
                    <a:pt x="54533" y="24339"/>
                  </a:lnTo>
                  <a:lnTo>
                    <a:pt x="54533" y="24291"/>
                  </a:lnTo>
                  <a:lnTo>
                    <a:pt x="54581" y="24291"/>
                  </a:lnTo>
                  <a:lnTo>
                    <a:pt x="54581" y="24219"/>
                  </a:lnTo>
                  <a:lnTo>
                    <a:pt x="54629" y="24219"/>
                  </a:lnTo>
                  <a:lnTo>
                    <a:pt x="54629" y="24147"/>
                  </a:lnTo>
                  <a:lnTo>
                    <a:pt x="54653" y="24147"/>
                  </a:lnTo>
                  <a:lnTo>
                    <a:pt x="54653" y="24098"/>
                  </a:lnTo>
                  <a:lnTo>
                    <a:pt x="54702" y="24098"/>
                  </a:lnTo>
                  <a:lnTo>
                    <a:pt x="54702" y="24026"/>
                  </a:lnTo>
                  <a:lnTo>
                    <a:pt x="54750" y="24026"/>
                  </a:lnTo>
                  <a:lnTo>
                    <a:pt x="54750" y="23978"/>
                  </a:lnTo>
                  <a:lnTo>
                    <a:pt x="54774" y="23978"/>
                  </a:lnTo>
                  <a:lnTo>
                    <a:pt x="54774" y="23906"/>
                  </a:lnTo>
                  <a:lnTo>
                    <a:pt x="54822" y="23906"/>
                  </a:lnTo>
                  <a:lnTo>
                    <a:pt x="54822" y="23857"/>
                  </a:lnTo>
                  <a:lnTo>
                    <a:pt x="54870" y="23857"/>
                  </a:lnTo>
                  <a:lnTo>
                    <a:pt x="54870" y="23785"/>
                  </a:lnTo>
                  <a:lnTo>
                    <a:pt x="54894" y="23785"/>
                  </a:lnTo>
                  <a:lnTo>
                    <a:pt x="54894" y="23737"/>
                  </a:lnTo>
                  <a:lnTo>
                    <a:pt x="54943" y="23737"/>
                  </a:lnTo>
                  <a:lnTo>
                    <a:pt x="54943" y="23665"/>
                  </a:lnTo>
                  <a:lnTo>
                    <a:pt x="54991" y="23665"/>
                  </a:lnTo>
                  <a:lnTo>
                    <a:pt x="54991" y="23616"/>
                  </a:lnTo>
                  <a:lnTo>
                    <a:pt x="55015" y="23616"/>
                  </a:lnTo>
                  <a:lnTo>
                    <a:pt x="55015" y="23544"/>
                  </a:lnTo>
                  <a:lnTo>
                    <a:pt x="55063" y="23544"/>
                  </a:lnTo>
                  <a:lnTo>
                    <a:pt x="55063" y="23496"/>
                  </a:lnTo>
                  <a:lnTo>
                    <a:pt x="55111" y="23496"/>
                  </a:lnTo>
                  <a:lnTo>
                    <a:pt x="55111" y="23424"/>
                  </a:lnTo>
                  <a:lnTo>
                    <a:pt x="55135" y="23424"/>
                  </a:lnTo>
                  <a:lnTo>
                    <a:pt x="55135" y="23327"/>
                  </a:lnTo>
                  <a:lnTo>
                    <a:pt x="55184" y="23327"/>
                  </a:lnTo>
                  <a:lnTo>
                    <a:pt x="55184" y="23255"/>
                  </a:lnTo>
                  <a:lnTo>
                    <a:pt x="55232" y="23255"/>
                  </a:lnTo>
                  <a:lnTo>
                    <a:pt x="55232" y="23207"/>
                  </a:lnTo>
                  <a:lnTo>
                    <a:pt x="55256" y="23207"/>
                  </a:lnTo>
                  <a:lnTo>
                    <a:pt x="55256" y="23135"/>
                  </a:lnTo>
                  <a:lnTo>
                    <a:pt x="55304" y="23135"/>
                  </a:lnTo>
                  <a:lnTo>
                    <a:pt x="55304" y="23062"/>
                  </a:lnTo>
                  <a:lnTo>
                    <a:pt x="55352" y="23062"/>
                  </a:lnTo>
                  <a:lnTo>
                    <a:pt x="55352" y="22966"/>
                  </a:lnTo>
                  <a:lnTo>
                    <a:pt x="55376" y="22966"/>
                  </a:lnTo>
                  <a:lnTo>
                    <a:pt x="55376" y="22942"/>
                  </a:lnTo>
                  <a:lnTo>
                    <a:pt x="55425" y="22942"/>
                  </a:lnTo>
                  <a:lnTo>
                    <a:pt x="55425" y="22845"/>
                  </a:lnTo>
                  <a:lnTo>
                    <a:pt x="55473" y="22845"/>
                  </a:lnTo>
                  <a:lnTo>
                    <a:pt x="55473" y="22773"/>
                  </a:lnTo>
                  <a:lnTo>
                    <a:pt x="55497" y="22773"/>
                  </a:lnTo>
                  <a:lnTo>
                    <a:pt x="55497" y="22701"/>
                  </a:lnTo>
                  <a:lnTo>
                    <a:pt x="55545" y="22701"/>
                  </a:lnTo>
                  <a:lnTo>
                    <a:pt x="55545" y="22653"/>
                  </a:lnTo>
                  <a:lnTo>
                    <a:pt x="55593" y="22653"/>
                  </a:lnTo>
                  <a:lnTo>
                    <a:pt x="55593" y="22580"/>
                  </a:lnTo>
                  <a:lnTo>
                    <a:pt x="55617" y="22580"/>
                  </a:lnTo>
                  <a:lnTo>
                    <a:pt x="55617" y="22484"/>
                  </a:lnTo>
                  <a:lnTo>
                    <a:pt x="55666" y="22484"/>
                  </a:lnTo>
                  <a:lnTo>
                    <a:pt x="55666" y="22412"/>
                  </a:lnTo>
                  <a:lnTo>
                    <a:pt x="55714" y="22412"/>
                  </a:lnTo>
                  <a:lnTo>
                    <a:pt x="55714" y="22363"/>
                  </a:lnTo>
                  <a:lnTo>
                    <a:pt x="55738" y="22363"/>
                  </a:lnTo>
                  <a:lnTo>
                    <a:pt x="55738" y="22291"/>
                  </a:lnTo>
                  <a:lnTo>
                    <a:pt x="55786" y="22291"/>
                  </a:lnTo>
                  <a:lnTo>
                    <a:pt x="55786" y="22219"/>
                  </a:lnTo>
                  <a:lnTo>
                    <a:pt x="55834" y="22219"/>
                  </a:lnTo>
                  <a:lnTo>
                    <a:pt x="55834" y="22122"/>
                  </a:lnTo>
                  <a:lnTo>
                    <a:pt x="55858" y="22122"/>
                  </a:lnTo>
                  <a:lnTo>
                    <a:pt x="55858" y="22050"/>
                  </a:lnTo>
                  <a:lnTo>
                    <a:pt x="55907" y="22050"/>
                  </a:lnTo>
                  <a:lnTo>
                    <a:pt x="55907" y="21978"/>
                  </a:lnTo>
                  <a:lnTo>
                    <a:pt x="55955" y="21978"/>
                  </a:lnTo>
                  <a:lnTo>
                    <a:pt x="55955" y="21857"/>
                  </a:lnTo>
                  <a:lnTo>
                    <a:pt x="55979" y="21857"/>
                  </a:lnTo>
                  <a:lnTo>
                    <a:pt x="55979" y="21761"/>
                  </a:lnTo>
                  <a:lnTo>
                    <a:pt x="56027" y="21761"/>
                  </a:lnTo>
                  <a:lnTo>
                    <a:pt x="56027" y="21689"/>
                  </a:lnTo>
                  <a:lnTo>
                    <a:pt x="56075" y="21689"/>
                  </a:lnTo>
                  <a:lnTo>
                    <a:pt x="56075" y="21616"/>
                  </a:lnTo>
                  <a:lnTo>
                    <a:pt x="56099" y="21616"/>
                  </a:lnTo>
                  <a:lnTo>
                    <a:pt x="56099" y="21520"/>
                  </a:lnTo>
                  <a:lnTo>
                    <a:pt x="56148" y="21520"/>
                  </a:lnTo>
                  <a:lnTo>
                    <a:pt x="56148" y="21448"/>
                  </a:lnTo>
                  <a:lnTo>
                    <a:pt x="56196" y="21448"/>
                  </a:lnTo>
                  <a:lnTo>
                    <a:pt x="56196" y="21375"/>
                  </a:lnTo>
                  <a:lnTo>
                    <a:pt x="56220" y="21375"/>
                  </a:lnTo>
                  <a:lnTo>
                    <a:pt x="56220" y="21279"/>
                  </a:lnTo>
                  <a:lnTo>
                    <a:pt x="56268" y="21279"/>
                  </a:lnTo>
                  <a:lnTo>
                    <a:pt x="56268" y="21207"/>
                  </a:lnTo>
                  <a:lnTo>
                    <a:pt x="56316" y="21207"/>
                  </a:lnTo>
                  <a:lnTo>
                    <a:pt x="56316" y="21134"/>
                  </a:lnTo>
                  <a:lnTo>
                    <a:pt x="56340" y="21134"/>
                  </a:lnTo>
                  <a:lnTo>
                    <a:pt x="56340" y="21014"/>
                  </a:lnTo>
                  <a:lnTo>
                    <a:pt x="56389" y="21014"/>
                  </a:lnTo>
                  <a:lnTo>
                    <a:pt x="56389" y="20918"/>
                  </a:lnTo>
                  <a:lnTo>
                    <a:pt x="56437" y="20918"/>
                  </a:lnTo>
                  <a:lnTo>
                    <a:pt x="56437" y="20797"/>
                  </a:lnTo>
                  <a:lnTo>
                    <a:pt x="56461" y="20797"/>
                  </a:lnTo>
                  <a:lnTo>
                    <a:pt x="56461" y="20725"/>
                  </a:lnTo>
                  <a:lnTo>
                    <a:pt x="56509" y="20725"/>
                  </a:lnTo>
                  <a:lnTo>
                    <a:pt x="56509" y="20604"/>
                  </a:lnTo>
                  <a:lnTo>
                    <a:pt x="56557" y="20604"/>
                  </a:lnTo>
                  <a:lnTo>
                    <a:pt x="56557" y="20532"/>
                  </a:lnTo>
                  <a:lnTo>
                    <a:pt x="56581" y="20532"/>
                  </a:lnTo>
                  <a:lnTo>
                    <a:pt x="56581" y="20411"/>
                  </a:lnTo>
                  <a:lnTo>
                    <a:pt x="56629" y="20411"/>
                  </a:lnTo>
                  <a:lnTo>
                    <a:pt x="56629" y="20315"/>
                  </a:lnTo>
                  <a:lnTo>
                    <a:pt x="56678" y="20315"/>
                  </a:lnTo>
                  <a:lnTo>
                    <a:pt x="56678" y="20243"/>
                  </a:lnTo>
                  <a:lnTo>
                    <a:pt x="56702" y="20243"/>
                  </a:lnTo>
                  <a:lnTo>
                    <a:pt x="56702" y="20122"/>
                  </a:lnTo>
                  <a:lnTo>
                    <a:pt x="56750" y="20122"/>
                  </a:lnTo>
                  <a:lnTo>
                    <a:pt x="56750" y="20002"/>
                  </a:lnTo>
                  <a:lnTo>
                    <a:pt x="56798" y="20002"/>
                  </a:lnTo>
                  <a:lnTo>
                    <a:pt x="56798" y="19881"/>
                  </a:lnTo>
                  <a:lnTo>
                    <a:pt x="56822" y="19881"/>
                  </a:lnTo>
                  <a:lnTo>
                    <a:pt x="56822" y="19761"/>
                  </a:lnTo>
                  <a:lnTo>
                    <a:pt x="56870" y="19761"/>
                  </a:lnTo>
                  <a:lnTo>
                    <a:pt x="56870" y="19640"/>
                  </a:lnTo>
                  <a:lnTo>
                    <a:pt x="56919" y="19640"/>
                  </a:lnTo>
                  <a:lnTo>
                    <a:pt x="56919" y="19520"/>
                  </a:lnTo>
                  <a:lnTo>
                    <a:pt x="56943" y="19520"/>
                  </a:lnTo>
                  <a:lnTo>
                    <a:pt x="56943" y="19399"/>
                  </a:lnTo>
                  <a:lnTo>
                    <a:pt x="56991" y="19399"/>
                  </a:lnTo>
                  <a:lnTo>
                    <a:pt x="56991" y="19279"/>
                  </a:lnTo>
                  <a:lnTo>
                    <a:pt x="57039" y="19279"/>
                  </a:lnTo>
                  <a:lnTo>
                    <a:pt x="57039" y="19110"/>
                  </a:lnTo>
                  <a:lnTo>
                    <a:pt x="57063" y="19110"/>
                  </a:lnTo>
                  <a:lnTo>
                    <a:pt x="57063" y="18990"/>
                  </a:lnTo>
                  <a:lnTo>
                    <a:pt x="57111" y="18990"/>
                  </a:lnTo>
                  <a:lnTo>
                    <a:pt x="57111" y="18845"/>
                  </a:lnTo>
                  <a:lnTo>
                    <a:pt x="57160" y="18845"/>
                  </a:lnTo>
                  <a:lnTo>
                    <a:pt x="57160" y="18628"/>
                  </a:lnTo>
                  <a:lnTo>
                    <a:pt x="57184" y="18628"/>
                  </a:lnTo>
                  <a:lnTo>
                    <a:pt x="57184" y="18484"/>
                  </a:lnTo>
                  <a:lnTo>
                    <a:pt x="57232" y="18484"/>
                  </a:lnTo>
                  <a:lnTo>
                    <a:pt x="57232" y="18315"/>
                  </a:lnTo>
                  <a:lnTo>
                    <a:pt x="57280" y="18315"/>
                  </a:lnTo>
                  <a:lnTo>
                    <a:pt x="57280" y="18122"/>
                  </a:lnTo>
                  <a:lnTo>
                    <a:pt x="57304" y="18122"/>
                  </a:lnTo>
                  <a:lnTo>
                    <a:pt x="57304" y="17833"/>
                  </a:lnTo>
                  <a:lnTo>
                    <a:pt x="57352" y="17833"/>
                  </a:lnTo>
                  <a:lnTo>
                    <a:pt x="57352" y="17592"/>
                  </a:lnTo>
                  <a:lnTo>
                    <a:pt x="57401" y="17592"/>
                  </a:lnTo>
                  <a:lnTo>
                    <a:pt x="57401" y="17303"/>
                  </a:lnTo>
                  <a:lnTo>
                    <a:pt x="57425" y="17303"/>
                  </a:lnTo>
                  <a:lnTo>
                    <a:pt x="57425" y="16941"/>
                  </a:lnTo>
                  <a:lnTo>
                    <a:pt x="57473" y="16941"/>
                  </a:lnTo>
                  <a:lnTo>
                    <a:pt x="57473" y="16219"/>
                  </a:lnTo>
                  <a:lnTo>
                    <a:pt x="57425" y="16219"/>
                  </a:lnTo>
                  <a:lnTo>
                    <a:pt x="57425" y="15712"/>
                  </a:lnTo>
                  <a:lnTo>
                    <a:pt x="57401" y="15712"/>
                  </a:lnTo>
                  <a:lnTo>
                    <a:pt x="57401" y="15471"/>
                  </a:lnTo>
                  <a:lnTo>
                    <a:pt x="57352" y="15471"/>
                  </a:lnTo>
                  <a:lnTo>
                    <a:pt x="57352" y="15230"/>
                  </a:lnTo>
                  <a:lnTo>
                    <a:pt x="57304" y="15230"/>
                  </a:lnTo>
                  <a:lnTo>
                    <a:pt x="57304" y="14990"/>
                  </a:lnTo>
                  <a:lnTo>
                    <a:pt x="57280" y="14990"/>
                  </a:lnTo>
                  <a:lnTo>
                    <a:pt x="57280" y="14821"/>
                  </a:lnTo>
                  <a:lnTo>
                    <a:pt x="57232" y="14821"/>
                  </a:lnTo>
                  <a:lnTo>
                    <a:pt x="57232" y="14652"/>
                  </a:lnTo>
                  <a:lnTo>
                    <a:pt x="57184" y="14652"/>
                  </a:lnTo>
                  <a:lnTo>
                    <a:pt x="57184" y="14508"/>
                  </a:lnTo>
                  <a:lnTo>
                    <a:pt x="57160" y="14508"/>
                  </a:lnTo>
                  <a:lnTo>
                    <a:pt x="57160" y="14339"/>
                  </a:lnTo>
                  <a:lnTo>
                    <a:pt x="57111" y="14339"/>
                  </a:lnTo>
                  <a:lnTo>
                    <a:pt x="57111" y="14170"/>
                  </a:lnTo>
                  <a:lnTo>
                    <a:pt x="57063" y="14170"/>
                  </a:lnTo>
                  <a:lnTo>
                    <a:pt x="57063" y="14050"/>
                  </a:lnTo>
                  <a:lnTo>
                    <a:pt x="57039" y="14050"/>
                  </a:lnTo>
                  <a:lnTo>
                    <a:pt x="57039" y="13929"/>
                  </a:lnTo>
                  <a:lnTo>
                    <a:pt x="56991" y="13929"/>
                  </a:lnTo>
                  <a:lnTo>
                    <a:pt x="56991" y="13809"/>
                  </a:lnTo>
                  <a:lnTo>
                    <a:pt x="56943" y="13809"/>
                  </a:lnTo>
                  <a:lnTo>
                    <a:pt x="56943" y="13688"/>
                  </a:lnTo>
                  <a:lnTo>
                    <a:pt x="56919" y="13688"/>
                  </a:lnTo>
                  <a:lnTo>
                    <a:pt x="56919" y="13568"/>
                  </a:lnTo>
                  <a:lnTo>
                    <a:pt x="56870" y="13568"/>
                  </a:lnTo>
                  <a:lnTo>
                    <a:pt x="56870" y="13447"/>
                  </a:lnTo>
                  <a:lnTo>
                    <a:pt x="56822" y="13447"/>
                  </a:lnTo>
                  <a:lnTo>
                    <a:pt x="56822" y="13375"/>
                  </a:lnTo>
                  <a:lnTo>
                    <a:pt x="56798" y="13375"/>
                  </a:lnTo>
                  <a:lnTo>
                    <a:pt x="56798" y="13254"/>
                  </a:lnTo>
                  <a:lnTo>
                    <a:pt x="56750" y="13254"/>
                  </a:lnTo>
                  <a:lnTo>
                    <a:pt x="56750" y="13182"/>
                  </a:lnTo>
                  <a:lnTo>
                    <a:pt x="56702" y="13182"/>
                  </a:lnTo>
                  <a:lnTo>
                    <a:pt x="56702" y="13062"/>
                  </a:lnTo>
                  <a:lnTo>
                    <a:pt x="56678" y="13062"/>
                  </a:lnTo>
                  <a:lnTo>
                    <a:pt x="56678" y="12965"/>
                  </a:lnTo>
                  <a:lnTo>
                    <a:pt x="56629" y="12965"/>
                  </a:lnTo>
                  <a:lnTo>
                    <a:pt x="56629" y="12845"/>
                  </a:lnTo>
                  <a:lnTo>
                    <a:pt x="56581" y="12845"/>
                  </a:lnTo>
                  <a:lnTo>
                    <a:pt x="56581" y="12773"/>
                  </a:lnTo>
                  <a:lnTo>
                    <a:pt x="56557" y="12773"/>
                  </a:lnTo>
                  <a:lnTo>
                    <a:pt x="56557" y="12652"/>
                  </a:lnTo>
                  <a:lnTo>
                    <a:pt x="56509" y="12652"/>
                  </a:lnTo>
                  <a:lnTo>
                    <a:pt x="56509" y="12580"/>
                  </a:lnTo>
                  <a:lnTo>
                    <a:pt x="56461" y="12580"/>
                  </a:lnTo>
                  <a:lnTo>
                    <a:pt x="56461" y="12483"/>
                  </a:lnTo>
                  <a:lnTo>
                    <a:pt x="56437" y="12483"/>
                  </a:lnTo>
                  <a:lnTo>
                    <a:pt x="56437" y="12411"/>
                  </a:lnTo>
                  <a:lnTo>
                    <a:pt x="56389" y="12411"/>
                  </a:lnTo>
                  <a:lnTo>
                    <a:pt x="56389" y="12339"/>
                  </a:lnTo>
                  <a:lnTo>
                    <a:pt x="56340" y="12339"/>
                  </a:lnTo>
                  <a:lnTo>
                    <a:pt x="56340" y="12242"/>
                  </a:lnTo>
                  <a:lnTo>
                    <a:pt x="56316" y="12242"/>
                  </a:lnTo>
                  <a:lnTo>
                    <a:pt x="56316" y="12122"/>
                  </a:lnTo>
                  <a:lnTo>
                    <a:pt x="56268" y="12122"/>
                  </a:lnTo>
                  <a:lnTo>
                    <a:pt x="56268" y="12050"/>
                  </a:lnTo>
                  <a:lnTo>
                    <a:pt x="56220" y="12050"/>
                  </a:lnTo>
                  <a:lnTo>
                    <a:pt x="56220" y="11977"/>
                  </a:lnTo>
                  <a:lnTo>
                    <a:pt x="56196" y="11977"/>
                  </a:lnTo>
                  <a:lnTo>
                    <a:pt x="56196" y="11881"/>
                  </a:lnTo>
                  <a:lnTo>
                    <a:pt x="56148" y="11881"/>
                  </a:lnTo>
                  <a:lnTo>
                    <a:pt x="56148" y="11809"/>
                  </a:lnTo>
                  <a:lnTo>
                    <a:pt x="56099" y="11809"/>
                  </a:lnTo>
                  <a:lnTo>
                    <a:pt x="56099" y="11736"/>
                  </a:lnTo>
                  <a:lnTo>
                    <a:pt x="56075" y="11736"/>
                  </a:lnTo>
                  <a:lnTo>
                    <a:pt x="56075" y="11640"/>
                  </a:lnTo>
                  <a:lnTo>
                    <a:pt x="56027" y="11640"/>
                  </a:lnTo>
                  <a:lnTo>
                    <a:pt x="56027" y="11568"/>
                  </a:lnTo>
                  <a:lnTo>
                    <a:pt x="55979" y="11568"/>
                  </a:lnTo>
                  <a:lnTo>
                    <a:pt x="55979" y="11495"/>
                  </a:lnTo>
                  <a:lnTo>
                    <a:pt x="55955" y="11495"/>
                  </a:lnTo>
                  <a:lnTo>
                    <a:pt x="55955" y="11399"/>
                  </a:lnTo>
                  <a:lnTo>
                    <a:pt x="55907" y="11399"/>
                  </a:lnTo>
                  <a:lnTo>
                    <a:pt x="55907" y="11327"/>
                  </a:lnTo>
                  <a:lnTo>
                    <a:pt x="55858" y="11327"/>
                  </a:lnTo>
                  <a:lnTo>
                    <a:pt x="55858" y="11254"/>
                  </a:lnTo>
                  <a:lnTo>
                    <a:pt x="55834" y="11254"/>
                  </a:lnTo>
                  <a:lnTo>
                    <a:pt x="55834" y="11206"/>
                  </a:lnTo>
                  <a:lnTo>
                    <a:pt x="55786" y="11206"/>
                  </a:lnTo>
                  <a:lnTo>
                    <a:pt x="55786" y="11134"/>
                  </a:lnTo>
                  <a:lnTo>
                    <a:pt x="55738" y="11134"/>
                  </a:lnTo>
                  <a:lnTo>
                    <a:pt x="55738" y="11038"/>
                  </a:lnTo>
                  <a:lnTo>
                    <a:pt x="55714" y="11038"/>
                  </a:lnTo>
                  <a:lnTo>
                    <a:pt x="55714" y="10965"/>
                  </a:lnTo>
                  <a:lnTo>
                    <a:pt x="55666" y="10965"/>
                  </a:lnTo>
                  <a:lnTo>
                    <a:pt x="55666" y="10893"/>
                  </a:lnTo>
                  <a:lnTo>
                    <a:pt x="55617" y="10893"/>
                  </a:lnTo>
                  <a:lnTo>
                    <a:pt x="55617" y="10845"/>
                  </a:lnTo>
                  <a:lnTo>
                    <a:pt x="55593" y="10845"/>
                  </a:lnTo>
                  <a:lnTo>
                    <a:pt x="55593" y="10772"/>
                  </a:lnTo>
                  <a:lnTo>
                    <a:pt x="55545" y="10772"/>
                  </a:lnTo>
                  <a:lnTo>
                    <a:pt x="55545" y="10676"/>
                  </a:lnTo>
                  <a:lnTo>
                    <a:pt x="55497" y="10676"/>
                  </a:lnTo>
                  <a:lnTo>
                    <a:pt x="55497" y="10604"/>
                  </a:lnTo>
                  <a:lnTo>
                    <a:pt x="55473" y="10604"/>
                  </a:lnTo>
                  <a:lnTo>
                    <a:pt x="55473" y="10556"/>
                  </a:lnTo>
                  <a:lnTo>
                    <a:pt x="55425" y="10556"/>
                  </a:lnTo>
                  <a:lnTo>
                    <a:pt x="55425" y="10483"/>
                  </a:lnTo>
                  <a:lnTo>
                    <a:pt x="55376" y="10483"/>
                  </a:lnTo>
                  <a:lnTo>
                    <a:pt x="55376" y="10411"/>
                  </a:lnTo>
                  <a:lnTo>
                    <a:pt x="55352" y="10411"/>
                  </a:lnTo>
                  <a:lnTo>
                    <a:pt x="55352" y="10363"/>
                  </a:lnTo>
                  <a:lnTo>
                    <a:pt x="55304" y="10363"/>
                  </a:lnTo>
                  <a:lnTo>
                    <a:pt x="55304" y="10290"/>
                  </a:lnTo>
                  <a:lnTo>
                    <a:pt x="55256" y="10290"/>
                  </a:lnTo>
                  <a:lnTo>
                    <a:pt x="55256" y="10194"/>
                  </a:lnTo>
                  <a:lnTo>
                    <a:pt x="55232" y="10194"/>
                  </a:lnTo>
                  <a:lnTo>
                    <a:pt x="55232" y="10170"/>
                  </a:lnTo>
                  <a:lnTo>
                    <a:pt x="55184" y="10170"/>
                  </a:lnTo>
                  <a:lnTo>
                    <a:pt x="55184" y="10074"/>
                  </a:lnTo>
                  <a:lnTo>
                    <a:pt x="55135" y="10074"/>
                  </a:lnTo>
                  <a:lnTo>
                    <a:pt x="55135" y="10001"/>
                  </a:lnTo>
                  <a:lnTo>
                    <a:pt x="55111" y="10001"/>
                  </a:lnTo>
                  <a:lnTo>
                    <a:pt x="55111" y="9953"/>
                  </a:lnTo>
                  <a:lnTo>
                    <a:pt x="55063" y="9953"/>
                  </a:lnTo>
                  <a:lnTo>
                    <a:pt x="55063" y="9881"/>
                  </a:lnTo>
                  <a:lnTo>
                    <a:pt x="55015" y="9881"/>
                  </a:lnTo>
                  <a:lnTo>
                    <a:pt x="55015" y="9833"/>
                  </a:lnTo>
                  <a:lnTo>
                    <a:pt x="54991" y="9833"/>
                  </a:lnTo>
                  <a:lnTo>
                    <a:pt x="54991" y="9760"/>
                  </a:lnTo>
                  <a:lnTo>
                    <a:pt x="54943" y="9760"/>
                  </a:lnTo>
                  <a:lnTo>
                    <a:pt x="54943" y="9688"/>
                  </a:lnTo>
                  <a:lnTo>
                    <a:pt x="54894" y="9688"/>
                  </a:lnTo>
                  <a:lnTo>
                    <a:pt x="54894" y="9640"/>
                  </a:lnTo>
                  <a:lnTo>
                    <a:pt x="54870" y="9640"/>
                  </a:lnTo>
                  <a:lnTo>
                    <a:pt x="54870" y="9568"/>
                  </a:lnTo>
                  <a:lnTo>
                    <a:pt x="54822" y="9568"/>
                  </a:lnTo>
                  <a:lnTo>
                    <a:pt x="54822" y="9519"/>
                  </a:lnTo>
                  <a:lnTo>
                    <a:pt x="54774" y="9519"/>
                  </a:lnTo>
                  <a:lnTo>
                    <a:pt x="54774" y="9447"/>
                  </a:lnTo>
                  <a:lnTo>
                    <a:pt x="54750" y="9447"/>
                  </a:lnTo>
                  <a:lnTo>
                    <a:pt x="54750" y="9399"/>
                  </a:lnTo>
                  <a:lnTo>
                    <a:pt x="54702" y="9399"/>
                  </a:lnTo>
                  <a:lnTo>
                    <a:pt x="54702" y="9327"/>
                  </a:lnTo>
                  <a:lnTo>
                    <a:pt x="54653" y="9327"/>
                  </a:lnTo>
                  <a:lnTo>
                    <a:pt x="54653" y="9278"/>
                  </a:lnTo>
                  <a:lnTo>
                    <a:pt x="54629" y="9278"/>
                  </a:lnTo>
                  <a:lnTo>
                    <a:pt x="54629" y="9206"/>
                  </a:lnTo>
                  <a:lnTo>
                    <a:pt x="54581" y="9206"/>
                  </a:lnTo>
                  <a:lnTo>
                    <a:pt x="54581" y="9158"/>
                  </a:lnTo>
                  <a:lnTo>
                    <a:pt x="54533" y="9158"/>
                  </a:lnTo>
                  <a:lnTo>
                    <a:pt x="54533" y="9086"/>
                  </a:lnTo>
                  <a:lnTo>
                    <a:pt x="54509" y="9086"/>
                  </a:lnTo>
                  <a:lnTo>
                    <a:pt x="54509" y="9037"/>
                  </a:lnTo>
                  <a:lnTo>
                    <a:pt x="54461" y="9037"/>
                  </a:lnTo>
                  <a:lnTo>
                    <a:pt x="54461" y="8965"/>
                  </a:lnTo>
                  <a:lnTo>
                    <a:pt x="54413" y="8965"/>
                  </a:lnTo>
                  <a:lnTo>
                    <a:pt x="54413" y="8917"/>
                  </a:lnTo>
                  <a:lnTo>
                    <a:pt x="54388" y="8917"/>
                  </a:lnTo>
                  <a:lnTo>
                    <a:pt x="54388" y="8845"/>
                  </a:lnTo>
                  <a:lnTo>
                    <a:pt x="54340" y="8845"/>
                  </a:lnTo>
                  <a:lnTo>
                    <a:pt x="54340" y="8796"/>
                  </a:lnTo>
                  <a:lnTo>
                    <a:pt x="54292" y="8796"/>
                  </a:lnTo>
                  <a:lnTo>
                    <a:pt x="54292" y="8724"/>
                  </a:lnTo>
                  <a:lnTo>
                    <a:pt x="54268" y="8724"/>
                  </a:lnTo>
                  <a:lnTo>
                    <a:pt x="54268" y="8676"/>
                  </a:lnTo>
                  <a:lnTo>
                    <a:pt x="54220" y="8676"/>
                  </a:lnTo>
                  <a:lnTo>
                    <a:pt x="54220" y="8604"/>
                  </a:lnTo>
                  <a:lnTo>
                    <a:pt x="54172" y="8604"/>
                  </a:lnTo>
                  <a:lnTo>
                    <a:pt x="54172" y="8555"/>
                  </a:lnTo>
                  <a:lnTo>
                    <a:pt x="54147" y="8555"/>
                  </a:lnTo>
                  <a:lnTo>
                    <a:pt x="54147" y="8507"/>
                  </a:lnTo>
                  <a:lnTo>
                    <a:pt x="54099" y="8507"/>
                  </a:lnTo>
                  <a:lnTo>
                    <a:pt x="54099" y="8435"/>
                  </a:lnTo>
                  <a:lnTo>
                    <a:pt x="54051" y="8435"/>
                  </a:lnTo>
                  <a:lnTo>
                    <a:pt x="54051" y="8387"/>
                  </a:lnTo>
                  <a:lnTo>
                    <a:pt x="54027" y="8387"/>
                  </a:lnTo>
                  <a:lnTo>
                    <a:pt x="54027" y="8314"/>
                  </a:lnTo>
                  <a:lnTo>
                    <a:pt x="53979" y="8314"/>
                  </a:lnTo>
                  <a:lnTo>
                    <a:pt x="53979" y="8266"/>
                  </a:lnTo>
                  <a:lnTo>
                    <a:pt x="53931" y="8266"/>
                  </a:lnTo>
                  <a:lnTo>
                    <a:pt x="53931" y="8194"/>
                  </a:lnTo>
                  <a:lnTo>
                    <a:pt x="53906" y="8194"/>
                  </a:lnTo>
                  <a:lnTo>
                    <a:pt x="53906" y="8146"/>
                  </a:lnTo>
                  <a:lnTo>
                    <a:pt x="53858" y="8146"/>
                  </a:lnTo>
                  <a:lnTo>
                    <a:pt x="53858" y="8122"/>
                  </a:lnTo>
                  <a:lnTo>
                    <a:pt x="53810" y="8122"/>
                  </a:lnTo>
                  <a:lnTo>
                    <a:pt x="53810" y="8025"/>
                  </a:lnTo>
                  <a:lnTo>
                    <a:pt x="53786" y="8025"/>
                  </a:lnTo>
                  <a:lnTo>
                    <a:pt x="53786" y="8001"/>
                  </a:lnTo>
                  <a:lnTo>
                    <a:pt x="53738" y="8001"/>
                  </a:lnTo>
                  <a:lnTo>
                    <a:pt x="53738" y="7953"/>
                  </a:lnTo>
                  <a:lnTo>
                    <a:pt x="53690" y="7953"/>
                  </a:lnTo>
                  <a:lnTo>
                    <a:pt x="53690" y="7881"/>
                  </a:lnTo>
                  <a:lnTo>
                    <a:pt x="53665" y="7881"/>
                  </a:lnTo>
                  <a:lnTo>
                    <a:pt x="53665" y="7833"/>
                  </a:lnTo>
                  <a:lnTo>
                    <a:pt x="53617" y="7833"/>
                  </a:lnTo>
                  <a:lnTo>
                    <a:pt x="53617" y="7784"/>
                  </a:lnTo>
                  <a:lnTo>
                    <a:pt x="53569" y="7784"/>
                  </a:lnTo>
                  <a:lnTo>
                    <a:pt x="53569" y="7712"/>
                  </a:lnTo>
                  <a:lnTo>
                    <a:pt x="53545" y="7712"/>
                  </a:lnTo>
                  <a:lnTo>
                    <a:pt x="53545" y="7664"/>
                  </a:lnTo>
                  <a:lnTo>
                    <a:pt x="53497" y="7664"/>
                  </a:lnTo>
                  <a:lnTo>
                    <a:pt x="53497" y="7640"/>
                  </a:lnTo>
                  <a:lnTo>
                    <a:pt x="53449" y="7640"/>
                  </a:lnTo>
                  <a:lnTo>
                    <a:pt x="53449" y="7543"/>
                  </a:lnTo>
                  <a:lnTo>
                    <a:pt x="53425" y="7543"/>
                  </a:lnTo>
                  <a:lnTo>
                    <a:pt x="53425" y="7519"/>
                  </a:lnTo>
                  <a:lnTo>
                    <a:pt x="53376" y="7519"/>
                  </a:lnTo>
                  <a:lnTo>
                    <a:pt x="53376" y="7471"/>
                  </a:lnTo>
                  <a:lnTo>
                    <a:pt x="53328" y="7471"/>
                  </a:lnTo>
                  <a:lnTo>
                    <a:pt x="53328" y="7399"/>
                  </a:lnTo>
                  <a:lnTo>
                    <a:pt x="53304" y="7399"/>
                  </a:lnTo>
                  <a:lnTo>
                    <a:pt x="53304" y="7351"/>
                  </a:lnTo>
                  <a:lnTo>
                    <a:pt x="53256" y="7351"/>
                  </a:lnTo>
                  <a:lnTo>
                    <a:pt x="53256" y="7302"/>
                  </a:lnTo>
                  <a:lnTo>
                    <a:pt x="53208" y="7302"/>
                  </a:lnTo>
                  <a:lnTo>
                    <a:pt x="53208" y="7278"/>
                  </a:lnTo>
                  <a:lnTo>
                    <a:pt x="53184" y="7278"/>
                  </a:lnTo>
                  <a:lnTo>
                    <a:pt x="53184" y="7182"/>
                  </a:lnTo>
                  <a:lnTo>
                    <a:pt x="53135" y="7182"/>
                  </a:lnTo>
                  <a:lnTo>
                    <a:pt x="53135" y="7158"/>
                  </a:lnTo>
                  <a:lnTo>
                    <a:pt x="53087" y="7158"/>
                  </a:lnTo>
                  <a:lnTo>
                    <a:pt x="53087" y="7110"/>
                  </a:lnTo>
                  <a:lnTo>
                    <a:pt x="53063" y="7110"/>
                  </a:lnTo>
                  <a:lnTo>
                    <a:pt x="53063" y="7037"/>
                  </a:lnTo>
                  <a:lnTo>
                    <a:pt x="53015" y="7037"/>
                  </a:lnTo>
                  <a:lnTo>
                    <a:pt x="53015" y="6989"/>
                  </a:lnTo>
                  <a:lnTo>
                    <a:pt x="52967" y="6989"/>
                  </a:lnTo>
                  <a:lnTo>
                    <a:pt x="52967" y="6941"/>
                  </a:lnTo>
                  <a:lnTo>
                    <a:pt x="52943" y="6941"/>
                  </a:lnTo>
                  <a:lnTo>
                    <a:pt x="52943" y="6917"/>
                  </a:lnTo>
                  <a:lnTo>
                    <a:pt x="52894" y="6917"/>
                  </a:lnTo>
                  <a:lnTo>
                    <a:pt x="52894" y="6820"/>
                  </a:lnTo>
                  <a:lnTo>
                    <a:pt x="52846" y="6820"/>
                  </a:lnTo>
                  <a:lnTo>
                    <a:pt x="52846" y="6796"/>
                  </a:lnTo>
                  <a:lnTo>
                    <a:pt x="52822" y="6796"/>
                  </a:lnTo>
                  <a:lnTo>
                    <a:pt x="52822" y="6748"/>
                  </a:lnTo>
                  <a:lnTo>
                    <a:pt x="52774" y="6748"/>
                  </a:lnTo>
                  <a:lnTo>
                    <a:pt x="52774" y="6700"/>
                  </a:lnTo>
                  <a:lnTo>
                    <a:pt x="52726" y="6700"/>
                  </a:lnTo>
                  <a:lnTo>
                    <a:pt x="52726" y="6628"/>
                  </a:lnTo>
                  <a:lnTo>
                    <a:pt x="52702" y="6628"/>
                  </a:lnTo>
                  <a:lnTo>
                    <a:pt x="52702" y="6579"/>
                  </a:lnTo>
                  <a:lnTo>
                    <a:pt x="52653" y="6579"/>
                  </a:lnTo>
                  <a:lnTo>
                    <a:pt x="52653" y="6555"/>
                  </a:lnTo>
                  <a:lnTo>
                    <a:pt x="52605" y="6555"/>
                  </a:lnTo>
                  <a:lnTo>
                    <a:pt x="52605" y="6507"/>
                  </a:lnTo>
                  <a:lnTo>
                    <a:pt x="52581" y="6507"/>
                  </a:lnTo>
                  <a:lnTo>
                    <a:pt x="52581" y="6459"/>
                  </a:lnTo>
                  <a:lnTo>
                    <a:pt x="52533" y="6459"/>
                  </a:lnTo>
                  <a:lnTo>
                    <a:pt x="52533" y="6387"/>
                  </a:lnTo>
                  <a:lnTo>
                    <a:pt x="52485" y="6387"/>
                  </a:lnTo>
                  <a:lnTo>
                    <a:pt x="52485" y="6338"/>
                  </a:lnTo>
                  <a:lnTo>
                    <a:pt x="52461" y="6338"/>
                  </a:lnTo>
                  <a:lnTo>
                    <a:pt x="52461" y="6314"/>
                  </a:lnTo>
                  <a:lnTo>
                    <a:pt x="52412" y="6314"/>
                  </a:lnTo>
                  <a:lnTo>
                    <a:pt x="52412" y="6266"/>
                  </a:lnTo>
                  <a:lnTo>
                    <a:pt x="52364" y="6266"/>
                  </a:lnTo>
                  <a:lnTo>
                    <a:pt x="52364" y="6194"/>
                  </a:lnTo>
                  <a:lnTo>
                    <a:pt x="52340" y="6194"/>
                  </a:lnTo>
                  <a:lnTo>
                    <a:pt x="52340" y="6146"/>
                  </a:lnTo>
                  <a:lnTo>
                    <a:pt x="52292" y="6146"/>
                  </a:lnTo>
                  <a:lnTo>
                    <a:pt x="52292" y="6097"/>
                  </a:lnTo>
                  <a:lnTo>
                    <a:pt x="52244" y="6097"/>
                  </a:lnTo>
                  <a:lnTo>
                    <a:pt x="52244" y="6073"/>
                  </a:lnTo>
                  <a:lnTo>
                    <a:pt x="52220" y="6073"/>
                  </a:lnTo>
                  <a:lnTo>
                    <a:pt x="52220" y="6025"/>
                  </a:lnTo>
                  <a:lnTo>
                    <a:pt x="52171" y="6025"/>
                  </a:lnTo>
                  <a:lnTo>
                    <a:pt x="52171" y="5977"/>
                  </a:lnTo>
                  <a:lnTo>
                    <a:pt x="52123" y="5977"/>
                  </a:lnTo>
                  <a:lnTo>
                    <a:pt x="52123" y="5905"/>
                  </a:lnTo>
                  <a:lnTo>
                    <a:pt x="52099" y="5905"/>
                  </a:lnTo>
                  <a:lnTo>
                    <a:pt x="52099" y="5857"/>
                  </a:lnTo>
                  <a:lnTo>
                    <a:pt x="52051" y="5857"/>
                  </a:lnTo>
                  <a:lnTo>
                    <a:pt x="52051" y="5832"/>
                  </a:lnTo>
                  <a:lnTo>
                    <a:pt x="52003" y="5832"/>
                  </a:lnTo>
                  <a:lnTo>
                    <a:pt x="52003" y="5784"/>
                  </a:lnTo>
                  <a:lnTo>
                    <a:pt x="51979" y="5784"/>
                  </a:lnTo>
                  <a:lnTo>
                    <a:pt x="51979" y="5736"/>
                  </a:lnTo>
                  <a:lnTo>
                    <a:pt x="51930" y="5736"/>
                  </a:lnTo>
                  <a:lnTo>
                    <a:pt x="51930" y="5664"/>
                  </a:lnTo>
                  <a:lnTo>
                    <a:pt x="51882" y="5664"/>
                  </a:lnTo>
                  <a:lnTo>
                    <a:pt x="51882" y="5616"/>
                  </a:lnTo>
                  <a:lnTo>
                    <a:pt x="51858" y="5616"/>
                  </a:lnTo>
                  <a:lnTo>
                    <a:pt x="51858" y="5591"/>
                  </a:lnTo>
                  <a:lnTo>
                    <a:pt x="51810" y="5591"/>
                  </a:lnTo>
                  <a:lnTo>
                    <a:pt x="51810" y="5543"/>
                  </a:lnTo>
                  <a:lnTo>
                    <a:pt x="51762" y="5543"/>
                  </a:lnTo>
                  <a:lnTo>
                    <a:pt x="51762" y="5495"/>
                  </a:lnTo>
                  <a:lnTo>
                    <a:pt x="51738" y="5495"/>
                  </a:lnTo>
                  <a:lnTo>
                    <a:pt x="51738" y="5471"/>
                  </a:lnTo>
                  <a:lnTo>
                    <a:pt x="51689" y="5471"/>
                  </a:lnTo>
                  <a:lnTo>
                    <a:pt x="51689" y="5423"/>
                  </a:lnTo>
                  <a:lnTo>
                    <a:pt x="51641" y="5423"/>
                  </a:lnTo>
                  <a:lnTo>
                    <a:pt x="51641" y="5375"/>
                  </a:lnTo>
                  <a:lnTo>
                    <a:pt x="51617" y="5375"/>
                  </a:lnTo>
                  <a:lnTo>
                    <a:pt x="51617" y="5302"/>
                  </a:lnTo>
                  <a:lnTo>
                    <a:pt x="51569" y="5302"/>
                  </a:lnTo>
                  <a:lnTo>
                    <a:pt x="51569" y="5254"/>
                  </a:lnTo>
                  <a:lnTo>
                    <a:pt x="51521" y="5254"/>
                  </a:lnTo>
                  <a:lnTo>
                    <a:pt x="51521" y="5230"/>
                  </a:lnTo>
                  <a:lnTo>
                    <a:pt x="51497" y="5230"/>
                  </a:lnTo>
                  <a:lnTo>
                    <a:pt x="51497" y="5182"/>
                  </a:lnTo>
                  <a:lnTo>
                    <a:pt x="51448" y="5182"/>
                  </a:lnTo>
                  <a:lnTo>
                    <a:pt x="51448" y="5134"/>
                  </a:lnTo>
                  <a:lnTo>
                    <a:pt x="51400" y="5134"/>
                  </a:lnTo>
                  <a:lnTo>
                    <a:pt x="51400" y="5109"/>
                  </a:lnTo>
                  <a:lnTo>
                    <a:pt x="51376" y="5109"/>
                  </a:lnTo>
                  <a:lnTo>
                    <a:pt x="51376" y="5061"/>
                  </a:lnTo>
                  <a:lnTo>
                    <a:pt x="51328" y="5061"/>
                  </a:lnTo>
                  <a:lnTo>
                    <a:pt x="51328" y="5013"/>
                  </a:lnTo>
                  <a:lnTo>
                    <a:pt x="51280" y="5013"/>
                  </a:lnTo>
                  <a:lnTo>
                    <a:pt x="51280" y="4989"/>
                  </a:lnTo>
                  <a:lnTo>
                    <a:pt x="51256" y="4989"/>
                  </a:lnTo>
                  <a:lnTo>
                    <a:pt x="51256" y="4893"/>
                  </a:lnTo>
                  <a:lnTo>
                    <a:pt x="51208" y="4893"/>
                  </a:lnTo>
                  <a:lnTo>
                    <a:pt x="51208" y="4869"/>
                  </a:lnTo>
                  <a:lnTo>
                    <a:pt x="51159" y="4869"/>
                  </a:lnTo>
                  <a:lnTo>
                    <a:pt x="51159" y="4820"/>
                  </a:lnTo>
                  <a:lnTo>
                    <a:pt x="51135" y="4820"/>
                  </a:lnTo>
                  <a:lnTo>
                    <a:pt x="51135" y="4772"/>
                  </a:lnTo>
                  <a:lnTo>
                    <a:pt x="51087" y="4772"/>
                  </a:lnTo>
                  <a:lnTo>
                    <a:pt x="51087" y="4748"/>
                  </a:lnTo>
                  <a:lnTo>
                    <a:pt x="51039" y="4748"/>
                  </a:lnTo>
                  <a:lnTo>
                    <a:pt x="51039" y="4700"/>
                  </a:lnTo>
                  <a:lnTo>
                    <a:pt x="51015" y="4700"/>
                  </a:lnTo>
                  <a:lnTo>
                    <a:pt x="51015" y="4652"/>
                  </a:lnTo>
                  <a:lnTo>
                    <a:pt x="50967" y="4652"/>
                  </a:lnTo>
                  <a:lnTo>
                    <a:pt x="50967" y="4628"/>
                  </a:lnTo>
                  <a:lnTo>
                    <a:pt x="50918" y="4628"/>
                  </a:lnTo>
                  <a:lnTo>
                    <a:pt x="50918" y="4579"/>
                  </a:lnTo>
                  <a:lnTo>
                    <a:pt x="50894" y="4579"/>
                  </a:lnTo>
                  <a:lnTo>
                    <a:pt x="50894" y="4531"/>
                  </a:lnTo>
                  <a:lnTo>
                    <a:pt x="50846" y="4531"/>
                  </a:lnTo>
                  <a:lnTo>
                    <a:pt x="50846" y="4507"/>
                  </a:lnTo>
                  <a:lnTo>
                    <a:pt x="50798" y="4507"/>
                  </a:lnTo>
                  <a:lnTo>
                    <a:pt x="50798" y="4459"/>
                  </a:lnTo>
                  <a:lnTo>
                    <a:pt x="50774" y="4459"/>
                  </a:lnTo>
                  <a:lnTo>
                    <a:pt x="50774" y="4411"/>
                  </a:lnTo>
                  <a:lnTo>
                    <a:pt x="50726" y="4411"/>
                  </a:lnTo>
                  <a:lnTo>
                    <a:pt x="50726" y="4387"/>
                  </a:lnTo>
                  <a:lnTo>
                    <a:pt x="50677" y="4387"/>
                  </a:lnTo>
                  <a:lnTo>
                    <a:pt x="50677" y="4338"/>
                  </a:lnTo>
                  <a:lnTo>
                    <a:pt x="50653" y="4338"/>
                  </a:lnTo>
                  <a:lnTo>
                    <a:pt x="50653" y="4290"/>
                  </a:lnTo>
                  <a:lnTo>
                    <a:pt x="50605" y="4290"/>
                  </a:lnTo>
                  <a:lnTo>
                    <a:pt x="50605" y="4266"/>
                  </a:lnTo>
                  <a:lnTo>
                    <a:pt x="50557" y="4266"/>
                  </a:lnTo>
                  <a:lnTo>
                    <a:pt x="50557" y="4218"/>
                  </a:lnTo>
                  <a:lnTo>
                    <a:pt x="50533" y="4218"/>
                  </a:lnTo>
                  <a:lnTo>
                    <a:pt x="50533" y="4170"/>
                  </a:lnTo>
                  <a:lnTo>
                    <a:pt x="50485" y="4170"/>
                  </a:lnTo>
                  <a:lnTo>
                    <a:pt x="50485" y="4146"/>
                  </a:lnTo>
                  <a:lnTo>
                    <a:pt x="50436" y="4146"/>
                  </a:lnTo>
                  <a:lnTo>
                    <a:pt x="50436" y="4097"/>
                  </a:lnTo>
                  <a:lnTo>
                    <a:pt x="50412" y="4097"/>
                  </a:lnTo>
                  <a:lnTo>
                    <a:pt x="50412" y="4049"/>
                  </a:lnTo>
                  <a:lnTo>
                    <a:pt x="50364" y="4049"/>
                  </a:lnTo>
                  <a:lnTo>
                    <a:pt x="50364" y="4025"/>
                  </a:lnTo>
                  <a:lnTo>
                    <a:pt x="50316" y="4025"/>
                  </a:lnTo>
                  <a:lnTo>
                    <a:pt x="50316" y="3977"/>
                  </a:lnTo>
                  <a:lnTo>
                    <a:pt x="50292" y="3977"/>
                  </a:lnTo>
                  <a:lnTo>
                    <a:pt x="50292" y="3929"/>
                  </a:lnTo>
                  <a:lnTo>
                    <a:pt x="50244" y="3929"/>
                  </a:lnTo>
                  <a:lnTo>
                    <a:pt x="50244" y="3905"/>
                  </a:lnTo>
                  <a:lnTo>
                    <a:pt x="50195" y="3905"/>
                  </a:lnTo>
                  <a:lnTo>
                    <a:pt x="50195" y="3856"/>
                  </a:lnTo>
                  <a:lnTo>
                    <a:pt x="50171" y="3856"/>
                  </a:lnTo>
                  <a:lnTo>
                    <a:pt x="50171" y="3808"/>
                  </a:lnTo>
                  <a:lnTo>
                    <a:pt x="50123" y="3808"/>
                  </a:lnTo>
                  <a:lnTo>
                    <a:pt x="50123" y="3784"/>
                  </a:lnTo>
                  <a:lnTo>
                    <a:pt x="50075" y="3784"/>
                  </a:lnTo>
                  <a:lnTo>
                    <a:pt x="50075" y="3736"/>
                  </a:lnTo>
                  <a:lnTo>
                    <a:pt x="50051" y="3736"/>
                  </a:lnTo>
                  <a:lnTo>
                    <a:pt x="50051" y="3688"/>
                  </a:lnTo>
                  <a:lnTo>
                    <a:pt x="50003" y="3688"/>
                  </a:lnTo>
                  <a:lnTo>
                    <a:pt x="50003" y="3664"/>
                  </a:lnTo>
                  <a:lnTo>
                    <a:pt x="49954" y="3664"/>
                  </a:lnTo>
                  <a:lnTo>
                    <a:pt x="49954" y="3615"/>
                  </a:lnTo>
                  <a:lnTo>
                    <a:pt x="49930" y="3615"/>
                  </a:lnTo>
                  <a:lnTo>
                    <a:pt x="49930" y="3567"/>
                  </a:lnTo>
                  <a:lnTo>
                    <a:pt x="49882" y="3567"/>
                  </a:lnTo>
                  <a:lnTo>
                    <a:pt x="49882" y="3543"/>
                  </a:lnTo>
                  <a:lnTo>
                    <a:pt x="49834" y="3543"/>
                  </a:lnTo>
                  <a:lnTo>
                    <a:pt x="49834" y="3495"/>
                  </a:lnTo>
                  <a:lnTo>
                    <a:pt x="49810" y="3495"/>
                  </a:lnTo>
                  <a:lnTo>
                    <a:pt x="49810" y="3447"/>
                  </a:lnTo>
                  <a:lnTo>
                    <a:pt x="49762" y="3447"/>
                  </a:lnTo>
                  <a:lnTo>
                    <a:pt x="49762" y="3423"/>
                  </a:lnTo>
                  <a:lnTo>
                    <a:pt x="49713" y="3423"/>
                  </a:lnTo>
                  <a:lnTo>
                    <a:pt x="49713" y="3374"/>
                  </a:lnTo>
                  <a:lnTo>
                    <a:pt x="49689" y="3374"/>
                  </a:lnTo>
                  <a:lnTo>
                    <a:pt x="49689" y="3326"/>
                  </a:lnTo>
                  <a:lnTo>
                    <a:pt x="49641" y="3326"/>
                  </a:lnTo>
                  <a:lnTo>
                    <a:pt x="49641" y="3302"/>
                  </a:lnTo>
                  <a:lnTo>
                    <a:pt x="49593" y="3302"/>
                  </a:lnTo>
                  <a:lnTo>
                    <a:pt x="49593" y="3254"/>
                  </a:lnTo>
                  <a:lnTo>
                    <a:pt x="49521" y="3254"/>
                  </a:lnTo>
                  <a:lnTo>
                    <a:pt x="49521" y="3206"/>
                  </a:lnTo>
                  <a:lnTo>
                    <a:pt x="49472" y="3206"/>
                  </a:lnTo>
                  <a:lnTo>
                    <a:pt x="49472" y="3182"/>
                  </a:lnTo>
                  <a:lnTo>
                    <a:pt x="49448" y="3182"/>
                  </a:lnTo>
                  <a:lnTo>
                    <a:pt x="49448" y="3133"/>
                  </a:lnTo>
                  <a:lnTo>
                    <a:pt x="49400" y="3133"/>
                  </a:lnTo>
                  <a:lnTo>
                    <a:pt x="49400" y="3085"/>
                  </a:lnTo>
                  <a:lnTo>
                    <a:pt x="49352" y="3085"/>
                  </a:lnTo>
                  <a:lnTo>
                    <a:pt x="49352" y="3061"/>
                  </a:lnTo>
                  <a:lnTo>
                    <a:pt x="49328" y="3061"/>
                  </a:lnTo>
                  <a:lnTo>
                    <a:pt x="49328" y="3013"/>
                  </a:lnTo>
                  <a:lnTo>
                    <a:pt x="49280" y="3013"/>
                  </a:lnTo>
                  <a:lnTo>
                    <a:pt x="49280" y="2965"/>
                  </a:lnTo>
                  <a:lnTo>
                    <a:pt x="49232" y="2965"/>
                  </a:lnTo>
                  <a:lnTo>
                    <a:pt x="49232" y="2941"/>
                  </a:lnTo>
                  <a:lnTo>
                    <a:pt x="49159" y="2941"/>
                  </a:lnTo>
                  <a:lnTo>
                    <a:pt x="49159" y="2893"/>
                  </a:lnTo>
                  <a:lnTo>
                    <a:pt x="49111" y="2893"/>
                  </a:lnTo>
                  <a:lnTo>
                    <a:pt x="49111" y="2844"/>
                  </a:lnTo>
                  <a:lnTo>
                    <a:pt x="49087" y="2844"/>
                  </a:lnTo>
                  <a:lnTo>
                    <a:pt x="49087" y="2820"/>
                  </a:lnTo>
                  <a:lnTo>
                    <a:pt x="49039" y="2820"/>
                  </a:lnTo>
                  <a:lnTo>
                    <a:pt x="49039" y="2772"/>
                  </a:lnTo>
                  <a:lnTo>
                    <a:pt x="48991" y="2772"/>
                  </a:lnTo>
                  <a:lnTo>
                    <a:pt x="48991" y="2724"/>
                  </a:lnTo>
                  <a:lnTo>
                    <a:pt x="48966" y="2724"/>
                  </a:lnTo>
                  <a:lnTo>
                    <a:pt x="48966" y="2700"/>
                  </a:lnTo>
                  <a:lnTo>
                    <a:pt x="48870" y="2700"/>
                  </a:lnTo>
                  <a:lnTo>
                    <a:pt x="48870" y="2652"/>
                  </a:lnTo>
                  <a:lnTo>
                    <a:pt x="48846" y="2652"/>
                  </a:lnTo>
                  <a:lnTo>
                    <a:pt x="48846" y="2603"/>
                  </a:lnTo>
                  <a:lnTo>
                    <a:pt x="48798" y="2603"/>
                  </a:lnTo>
                  <a:lnTo>
                    <a:pt x="48798" y="2579"/>
                  </a:lnTo>
                  <a:lnTo>
                    <a:pt x="48750" y="2579"/>
                  </a:lnTo>
                  <a:lnTo>
                    <a:pt x="48750" y="2531"/>
                  </a:lnTo>
                  <a:lnTo>
                    <a:pt x="48677" y="2531"/>
                  </a:lnTo>
                  <a:lnTo>
                    <a:pt x="48677" y="2483"/>
                  </a:lnTo>
                  <a:lnTo>
                    <a:pt x="48629" y="2483"/>
                  </a:lnTo>
                  <a:lnTo>
                    <a:pt x="48629" y="2459"/>
                  </a:lnTo>
                  <a:lnTo>
                    <a:pt x="48557" y="2459"/>
                  </a:lnTo>
                  <a:lnTo>
                    <a:pt x="48557" y="2411"/>
                  </a:lnTo>
                  <a:lnTo>
                    <a:pt x="48509" y="2411"/>
                  </a:lnTo>
                  <a:lnTo>
                    <a:pt x="48509" y="2362"/>
                  </a:lnTo>
                  <a:lnTo>
                    <a:pt x="48436" y="2362"/>
                  </a:lnTo>
                  <a:lnTo>
                    <a:pt x="48436" y="2338"/>
                  </a:lnTo>
                  <a:lnTo>
                    <a:pt x="48388" y="2338"/>
                  </a:lnTo>
                  <a:lnTo>
                    <a:pt x="48388" y="2290"/>
                  </a:lnTo>
                  <a:lnTo>
                    <a:pt x="48316" y="2290"/>
                  </a:lnTo>
                  <a:lnTo>
                    <a:pt x="48316" y="2242"/>
                  </a:lnTo>
                  <a:lnTo>
                    <a:pt x="48244" y="2242"/>
                  </a:lnTo>
                  <a:lnTo>
                    <a:pt x="48244" y="2218"/>
                  </a:lnTo>
                  <a:lnTo>
                    <a:pt x="48195" y="2218"/>
                  </a:lnTo>
                  <a:lnTo>
                    <a:pt x="48195" y="2170"/>
                  </a:lnTo>
                  <a:lnTo>
                    <a:pt x="48123" y="2170"/>
                  </a:lnTo>
                  <a:lnTo>
                    <a:pt x="48123" y="2121"/>
                  </a:lnTo>
                  <a:lnTo>
                    <a:pt x="48075" y="2121"/>
                  </a:lnTo>
                  <a:lnTo>
                    <a:pt x="48075" y="2097"/>
                  </a:lnTo>
                  <a:lnTo>
                    <a:pt x="48003" y="2097"/>
                  </a:lnTo>
                  <a:lnTo>
                    <a:pt x="48003" y="2049"/>
                  </a:lnTo>
                  <a:lnTo>
                    <a:pt x="47954" y="2049"/>
                  </a:lnTo>
                  <a:lnTo>
                    <a:pt x="47954" y="2001"/>
                  </a:lnTo>
                  <a:lnTo>
                    <a:pt x="47882" y="2001"/>
                  </a:lnTo>
                  <a:lnTo>
                    <a:pt x="47882" y="1977"/>
                  </a:lnTo>
                  <a:lnTo>
                    <a:pt x="47786" y="1977"/>
                  </a:lnTo>
                  <a:lnTo>
                    <a:pt x="47786" y="1929"/>
                  </a:lnTo>
                  <a:lnTo>
                    <a:pt x="47713" y="1929"/>
                  </a:lnTo>
                  <a:lnTo>
                    <a:pt x="47713" y="1880"/>
                  </a:lnTo>
                  <a:lnTo>
                    <a:pt x="47641" y="1880"/>
                  </a:lnTo>
                  <a:lnTo>
                    <a:pt x="47641" y="1856"/>
                  </a:lnTo>
                  <a:lnTo>
                    <a:pt x="47545" y="1856"/>
                  </a:lnTo>
                  <a:lnTo>
                    <a:pt x="47545" y="1808"/>
                  </a:lnTo>
                  <a:lnTo>
                    <a:pt x="47472" y="1808"/>
                  </a:lnTo>
                  <a:lnTo>
                    <a:pt x="47472" y="1760"/>
                  </a:lnTo>
                  <a:lnTo>
                    <a:pt x="47400" y="1760"/>
                  </a:lnTo>
                  <a:lnTo>
                    <a:pt x="47400" y="1736"/>
                  </a:lnTo>
                  <a:lnTo>
                    <a:pt x="47304" y="1736"/>
                  </a:lnTo>
                  <a:lnTo>
                    <a:pt x="47304" y="1688"/>
                  </a:lnTo>
                  <a:lnTo>
                    <a:pt x="47231" y="1688"/>
                  </a:lnTo>
                  <a:lnTo>
                    <a:pt x="47231" y="1639"/>
                  </a:lnTo>
                  <a:lnTo>
                    <a:pt x="47159" y="1639"/>
                  </a:lnTo>
                  <a:lnTo>
                    <a:pt x="47159" y="1615"/>
                  </a:lnTo>
                  <a:lnTo>
                    <a:pt x="47063" y="1615"/>
                  </a:lnTo>
                  <a:lnTo>
                    <a:pt x="47063" y="1567"/>
                  </a:lnTo>
                  <a:lnTo>
                    <a:pt x="46990" y="1567"/>
                  </a:lnTo>
                  <a:lnTo>
                    <a:pt x="46990" y="1519"/>
                  </a:lnTo>
                  <a:lnTo>
                    <a:pt x="46918" y="1519"/>
                  </a:lnTo>
                  <a:lnTo>
                    <a:pt x="46918" y="1495"/>
                  </a:lnTo>
                  <a:lnTo>
                    <a:pt x="46798" y="1495"/>
                  </a:lnTo>
                  <a:lnTo>
                    <a:pt x="46798" y="1447"/>
                  </a:lnTo>
                  <a:lnTo>
                    <a:pt x="46701" y="1447"/>
                  </a:lnTo>
                  <a:lnTo>
                    <a:pt x="46701" y="1398"/>
                  </a:lnTo>
                  <a:lnTo>
                    <a:pt x="46581" y="1398"/>
                  </a:lnTo>
                  <a:lnTo>
                    <a:pt x="46581" y="1374"/>
                  </a:lnTo>
                  <a:lnTo>
                    <a:pt x="46460" y="1374"/>
                  </a:lnTo>
                  <a:lnTo>
                    <a:pt x="46460" y="1326"/>
                  </a:lnTo>
                  <a:lnTo>
                    <a:pt x="46340" y="1326"/>
                  </a:lnTo>
                  <a:lnTo>
                    <a:pt x="46340" y="1278"/>
                  </a:lnTo>
                  <a:lnTo>
                    <a:pt x="46219" y="1278"/>
                  </a:lnTo>
                  <a:lnTo>
                    <a:pt x="46219" y="1254"/>
                  </a:lnTo>
                  <a:lnTo>
                    <a:pt x="46099" y="1254"/>
                  </a:lnTo>
                  <a:lnTo>
                    <a:pt x="46099" y="1206"/>
                  </a:lnTo>
                  <a:lnTo>
                    <a:pt x="45978" y="1206"/>
                  </a:lnTo>
                  <a:lnTo>
                    <a:pt x="45978" y="1157"/>
                  </a:lnTo>
                  <a:lnTo>
                    <a:pt x="45906" y="1157"/>
                  </a:lnTo>
                  <a:lnTo>
                    <a:pt x="45906" y="1133"/>
                  </a:lnTo>
                  <a:lnTo>
                    <a:pt x="45786" y="1133"/>
                  </a:lnTo>
                  <a:lnTo>
                    <a:pt x="45786" y="1085"/>
                  </a:lnTo>
                  <a:lnTo>
                    <a:pt x="45665" y="1085"/>
                  </a:lnTo>
                  <a:lnTo>
                    <a:pt x="45665" y="1037"/>
                  </a:lnTo>
                  <a:lnTo>
                    <a:pt x="45545" y="1037"/>
                  </a:lnTo>
                  <a:lnTo>
                    <a:pt x="45545" y="1013"/>
                  </a:lnTo>
                  <a:lnTo>
                    <a:pt x="45376" y="1013"/>
                  </a:lnTo>
                  <a:lnTo>
                    <a:pt x="45376" y="965"/>
                  </a:lnTo>
                  <a:lnTo>
                    <a:pt x="45231" y="965"/>
                  </a:lnTo>
                  <a:lnTo>
                    <a:pt x="45231" y="916"/>
                  </a:lnTo>
                  <a:lnTo>
                    <a:pt x="45111" y="916"/>
                  </a:lnTo>
                  <a:lnTo>
                    <a:pt x="45111" y="892"/>
                  </a:lnTo>
                  <a:lnTo>
                    <a:pt x="44942" y="892"/>
                  </a:lnTo>
                  <a:lnTo>
                    <a:pt x="44942" y="844"/>
                  </a:lnTo>
                  <a:lnTo>
                    <a:pt x="44773" y="844"/>
                  </a:lnTo>
                  <a:lnTo>
                    <a:pt x="44773" y="796"/>
                  </a:lnTo>
                  <a:lnTo>
                    <a:pt x="44629" y="796"/>
                  </a:lnTo>
                  <a:lnTo>
                    <a:pt x="44629" y="772"/>
                  </a:lnTo>
                  <a:lnTo>
                    <a:pt x="44460" y="772"/>
                  </a:lnTo>
                  <a:lnTo>
                    <a:pt x="44460" y="724"/>
                  </a:lnTo>
                  <a:lnTo>
                    <a:pt x="44291" y="724"/>
                  </a:lnTo>
                  <a:lnTo>
                    <a:pt x="44291" y="676"/>
                  </a:lnTo>
                  <a:lnTo>
                    <a:pt x="44147" y="676"/>
                  </a:lnTo>
                  <a:lnTo>
                    <a:pt x="44147" y="651"/>
                  </a:lnTo>
                  <a:lnTo>
                    <a:pt x="43930" y="651"/>
                  </a:lnTo>
                  <a:lnTo>
                    <a:pt x="43930" y="603"/>
                  </a:lnTo>
                  <a:lnTo>
                    <a:pt x="43737" y="603"/>
                  </a:lnTo>
                  <a:lnTo>
                    <a:pt x="43737" y="555"/>
                  </a:lnTo>
                  <a:lnTo>
                    <a:pt x="43544" y="555"/>
                  </a:lnTo>
                  <a:lnTo>
                    <a:pt x="43544" y="531"/>
                  </a:lnTo>
                  <a:lnTo>
                    <a:pt x="43303" y="531"/>
                  </a:lnTo>
                  <a:lnTo>
                    <a:pt x="43303" y="483"/>
                  </a:lnTo>
                  <a:lnTo>
                    <a:pt x="43014" y="483"/>
                  </a:lnTo>
                  <a:lnTo>
                    <a:pt x="43014" y="435"/>
                  </a:lnTo>
                  <a:lnTo>
                    <a:pt x="42773" y="435"/>
                  </a:lnTo>
                  <a:lnTo>
                    <a:pt x="42773" y="410"/>
                  </a:lnTo>
                  <a:lnTo>
                    <a:pt x="42532" y="410"/>
                  </a:lnTo>
                  <a:lnTo>
                    <a:pt x="42532" y="362"/>
                  </a:lnTo>
                  <a:lnTo>
                    <a:pt x="42243" y="362"/>
                  </a:lnTo>
                  <a:lnTo>
                    <a:pt x="42243" y="314"/>
                  </a:lnTo>
                  <a:lnTo>
                    <a:pt x="41882" y="314"/>
                  </a:lnTo>
                  <a:lnTo>
                    <a:pt x="41882" y="290"/>
                  </a:lnTo>
                  <a:lnTo>
                    <a:pt x="41520" y="290"/>
                  </a:lnTo>
                  <a:lnTo>
                    <a:pt x="41520" y="242"/>
                  </a:lnTo>
                  <a:lnTo>
                    <a:pt x="41159" y="242"/>
                  </a:lnTo>
                  <a:lnTo>
                    <a:pt x="41159" y="194"/>
                  </a:lnTo>
                  <a:lnTo>
                    <a:pt x="40846" y="194"/>
                  </a:lnTo>
                  <a:lnTo>
                    <a:pt x="40846" y="169"/>
                  </a:lnTo>
                  <a:lnTo>
                    <a:pt x="40364" y="169"/>
                  </a:lnTo>
                  <a:lnTo>
                    <a:pt x="40364" y="121"/>
                  </a:lnTo>
                  <a:lnTo>
                    <a:pt x="39713" y="121"/>
                  </a:lnTo>
                  <a:lnTo>
                    <a:pt x="39713" y="73"/>
                  </a:lnTo>
                  <a:lnTo>
                    <a:pt x="39110" y="73"/>
                  </a:lnTo>
                  <a:lnTo>
                    <a:pt x="39110" y="49"/>
                  </a:lnTo>
                  <a:lnTo>
                    <a:pt x="38122" y="49"/>
                  </a:lnTo>
                  <a:lnTo>
                    <a:pt x="38122" y="1"/>
                  </a:lnTo>
                  <a:close/>
                  <a:moveTo>
                    <a:pt x="1856" y="40413"/>
                  </a:moveTo>
                  <a:lnTo>
                    <a:pt x="1856" y="40485"/>
                  </a:lnTo>
                  <a:lnTo>
                    <a:pt x="1807" y="40485"/>
                  </a:lnTo>
                  <a:lnTo>
                    <a:pt x="1807" y="40533"/>
                  </a:lnTo>
                  <a:lnTo>
                    <a:pt x="1759" y="40533"/>
                  </a:lnTo>
                  <a:lnTo>
                    <a:pt x="1759" y="40557"/>
                  </a:lnTo>
                  <a:lnTo>
                    <a:pt x="1735" y="40557"/>
                  </a:lnTo>
                  <a:lnTo>
                    <a:pt x="1735" y="40605"/>
                  </a:lnTo>
                  <a:lnTo>
                    <a:pt x="1687" y="40605"/>
                  </a:lnTo>
                  <a:lnTo>
                    <a:pt x="1687" y="40654"/>
                  </a:lnTo>
                  <a:lnTo>
                    <a:pt x="1639" y="40654"/>
                  </a:lnTo>
                  <a:lnTo>
                    <a:pt x="1639" y="40678"/>
                  </a:lnTo>
                  <a:lnTo>
                    <a:pt x="1615" y="40678"/>
                  </a:lnTo>
                  <a:lnTo>
                    <a:pt x="1615" y="40726"/>
                  </a:lnTo>
                  <a:lnTo>
                    <a:pt x="1566" y="40726"/>
                  </a:lnTo>
                  <a:lnTo>
                    <a:pt x="1566" y="40774"/>
                  </a:lnTo>
                  <a:lnTo>
                    <a:pt x="1518" y="40774"/>
                  </a:lnTo>
                  <a:lnTo>
                    <a:pt x="1518" y="40798"/>
                  </a:lnTo>
                  <a:lnTo>
                    <a:pt x="1494" y="40798"/>
                  </a:lnTo>
                  <a:lnTo>
                    <a:pt x="1494" y="40846"/>
                  </a:lnTo>
                  <a:lnTo>
                    <a:pt x="1446" y="40846"/>
                  </a:lnTo>
                  <a:lnTo>
                    <a:pt x="1446" y="40894"/>
                  </a:lnTo>
                  <a:lnTo>
                    <a:pt x="1398" y="40894"/>
                  </a:lnTo>
                  <a:lnTo>
                    <a:pt x="1398" y="40919"/>
                  </a:lnTo>
                  <a:lnTo>
                    <a:pt x="1374" y="40919"/>
                  </a:lnTo>
                  <a:lnTo>
                    <a:pt x="1374" y="40967"/>
                  </a:lnTo>
                  <a:lnTo>
                    <a:pt x="1325" y="40967"/>
                  </a:lnTo>
                  <a:lnTo>
                    <a:pt x="1325" y="41015"/>
                  </a:lnTo>
                  <a:lnTo>
                    <a:pt x="1277" y="41015"/>
                  </a:lnTo>
                  <a:lnTo>
                    <a:pt x="1277" y="41039"/>
                  </a:lnTo>
                  <a:lnTo>
                    <a:pt x="1253" y="41039"/>
                  </a:lnTo>
                  <a:lnTo>
                    <a:pt x="1253" y="41087"/>
                  </a:lnTo>
                  <a:lnTo>
                    <a:pt x="1205" y="41087"/>
                  </a:lnTo>
                  <a:lnTo>
                    <a:pt x="1205" y="41135"/>
                  </a:lnTo>
                  <a:lnTo>
                    <a:pt x="1157" y="41135"/>
                  </a:lnTo>
                  <a:lnTo>
                    <a:pt x="1157" y="41160"/>
                  </a:lnTo>
                  <a:lnTo>
                    <a:pt x="1133" y="41160"/>
                  </a:lnTo>
                  <a:lnTo>
                    <a:pt x="1133" y="41256"/>
                  </a:lnTo>
                  <a:lnTo>
                    <a:pt x="1084" y="41256"/>
                  </a:lnTo>
                  <a:lnTo>
                    <a:pt x="1084" y="41280"/>
                  </a:lnTo>
                  <a:lnTo>
                    <a:pt x="1036" y="41280"/>
                  </a:lnTo>
                  <a:lnTo>
                    <a:pt x="1036" y="41328"/>
                  </a:lnTo>
                  <a:lnTo>
                    <a:pt x="1012" y="41328"/>
                  </a:lnTo>
                  <a:lnTo>
                    <a:pt x="1012" y="41376"/>
                  </a:lnTo>
                  <a:lnTo>
                    <a:pt x="964" y="41376"/>
                  </a:lnTo>
                  <a:lnTo>
                    <a:pt x="964" y="41401"/>
                  </a:lnTo>
                  <a:lnTo>
                    <a:pt x="916" y="41401"/>
                  </a:lnTo>
                  <a:lnTo>
                    <a:pt x="916" y="41449"/>
                  </a:lnTo>
                  <a:lnTo>
                    <a:pt x="892" y="41449"/>
                  </a:lnTo>
                  <a:lnTo>
                    <a:pt x="892" y="41497"/>
                  </a:lnTo>
                  <a:lnTo>
                    <a:pt x="843" y="41497"/>
                  </a:lnTo>
                  <a:lnTo>
                    <a:pt x="843" y="41521"/>
                  </a:lnTo>
                  <a:lnTo>
                    <a:pt x="795" y="41521"/>
                  </a:lnTo>
                  <a:lnTo>
                    <a:pt x="795" y="41569"/>
                  </a:lnTo>
                  <a:lnTo>
                    <a:pt x="771" y="41569"/>
                  </a:lnTo>
                  <a:lnTo>
                    <a:pt x="771" y="41617"/>
                  </a:lnTo>
                  <a:lnTo>
                    <a:pt x="723" y="41617"/>
                  </a:lnTo>
                  <a:lnTo>
                    <a:pt x="723" y="41642"/>
                  </a:lnTo>
                  <a:lnTo>
                    <a:pt x="675" y="41642"/>
                  </a:lnTo>
                  <a:lnTo>
                    <a:pt x="675" y="41690"/>
                  </a:lnTo>
                  <a:lnTo>
                    <a:pt x="651" y="41690"/>
                  </a:lnTo>
                  <a:lnTo>
                    <a:pt x="651" y="41738"/>
                  </a:lnTo>
                  <a:lnTo>
                    <a:pt x="602" y="41738"/>
                  </a:lnTo>
                  <a:lnTo>
                    <a:pt x="602" y="41762"/>
                  </a:lnTo>
                  <a:lnTo>
                    <a:pt x="554" y="41762"/>
                  </a:lnTo>
                  <a:lnTo>
                    <a:pt x="554" y="41810"/>
                  </a:lnTo>
                  <a:lnTo>
                    <a:pt x="530" y="41810"/>
                  </a:lnTo>
                  <a:lnTo>
                    <a:pt x="530" y="41858"/>
                  </a:lnTo>
                  <a:lnTo>
                    <a:pt x="482" y="41858"/>
                  </a:lnTo>
                  <a:lnTo>
                    <a:pt x="482" y="41882"/>
                  </a:lnTo>
                  <a:lnTo>
                    <a:pt x="434" y="41882"/>
                  </a:lnTo>
                  <a:lnTo>
                    <a:pt x="434" y="41931"/>
                  </a:lnTo>
                  <a:lnTo>
                    <a:pt x="410" y="41931"/>
                  </a:lnTo>
                  <a:lnTo>
                    <a:pt x="410" y="42003"/>
                  </a:lnTo>
                  <a:lnTo>
                    <a:pt x="361" y="42003"/>
                  </a:lnTo>
                  <a:lnTo>
                    <a:pt x="361" y="42051"/>
                  </a:lnTo>
                  <a:lnTo>
                    <a:pt x="313" y="42051"/>
                  </a:lnTo>
                  <a:lnTo>
                    <a:pt x="313" y="42099"/>
                  </a:lnTo>
                  <a:lnTo>
                    <a:pt x="289" y="42099"/>
                  </a:lnTo>
                  <a:lnTo>
                    <a:pt x="289" y="42123"/>
                  </a:lnTo>
                  <a:lnTo>
                    <a:pt x="241" y="42123"/>
                  </a:lnTo>
                  <a:lnTo>
                    <a:pt x="241" y="42172"/>
                  </a:lnTo>
                  <a:lnTo>
                    <a:pt x="193" y="42172"/>
                  </a:lnTo>
                  <a:lnTo>
                    <a:pt x="193" y="42220"/>
                  </a:lnTo>
                  <a:lnTo>
                    <a:pt x="169" y="42220"/>
                  </a:lnTo>
                  <a:lnTo>
                    <a:pt x="169" y="42244"/>
                  </a:lnTo>
                  <a:lnTo>
                    <a:pt x="120" y="42244"/>
                  </a:lnTo>
                  <a:lnTo>
                    <a:pt x="120" y="42292"/>
                  </a:lnTo>
                  <a:lnTo>
                    <a:pt x="72" y="42292"/>
                  </a:lnTo>
                  <a:lnTo>
                    <a:pt x="72" y="42340"/>
                  </a:lnTo>
                  <a:lnTo>
                    <a:pt x="48" y="42340"/>
                  </a:lnTo>
                  <a:lnTo>
                    <a:pt x="48" y="42364"/>
                  </a:lnTo>
                  <a:lnTo>
                    <a:pt x="0" y="42364"/>
                  </a:lnTo>
                  <a:lnTo>
                    <a:pt x="0" y="56076"/>
                  </a:lnTo>
                  <a:lnTo>
                    <a:pt x="21640" y="56076"/>
                  </a:lnTo>
                  <a:lnTo>
                    <a:pt x="21640" y="56028"/>
                  </a:lnTo>
                  <a:lnTo>
                    <a:pt x="21567" y="56028"/>
                  </a:lnTo>
                  <a:lnTo>
                    <a:pt x="21567" y="55980"/>
                  </a:lnTo>
                  <a:lnTo>
                    <a:pt x="21519" y="55980"/>
                  </a:lnTo>
                  <a:lnTo>
                    <a:pt x="21519" y="55956"/>
                  </a:lnTo>
                  <a:lnTo>
                    <a:pt x="21495" y="55956"/>
                  </a:lnTo>
                  <a:lnTo>
                    <a:pt x="21495" y="55907"/>
                  </a:lnTo>
                  <a:lnTo>
                    <a:pt x="21447" y="55907"/>
                  </a:lnTo>
                  <a:lnTo>
                    <a:pt x="21447" y="55859"/>
                  </a:lnTo>
                  <a:lnTo>
                    <a:pt x="21375" y="55859"/>
                  </a:lnTo>
                  <a:lnTo>
                    <a:pt x="21375" y="55835"/>
                  </a:lnTo>
                  <a:lnTo>
                    <a:pt x="21326" y="55835"/>
                  </a:lnTo>
                  <a:lnTo>
                    <a:pt x="21326" y="55787"/>
                  </a:lnTo>
                  <a:lnTo>
                    <a:pt x="21278" y="55787"/>
                  </a:lnTo>
                  <a:lnTo>
                    <a:pt x="21278" y="55739"/>
                  </a:lnTo>
                  <a:lnTo>
                    <a:pt x="21206" y="55739"/>
                  </a:lnTo>
                  <a:lnTo>
                    <a:pt x="21206" y="55715"/>
                  </a:lnTo>
                  <a:lnTo>
                    <a:pt x="21158" y="55715"/>
                  </a:lnTo>
                  <a:lnTo>
                    <a:pt x="21158" y="55666"/>
                  </a:lnTo>
                  <a:lnTo>
                    <a:pt x="21134" y="55666"/>
                  </a:lnTo>
                  <a:lnTo>
                    <a:pt x="21134" y="55618"/>
                  </a:lnTo>
                  <a:lnTo>
                    <a:pt x="21085" y="55618"/>
                  </a:lnTo>
                  <a:lnTo>
                    <a:pt x="21085" y="55594"/>
                  </a:lnTo>
                  <a:lnTo>
                    <a:pt x="21013" y="55594"/>
                  </a:lnTo>
                  <a:lnTo>
                    <a:pt x="21013" y="55546"/>
                  </a:lnTo>
                  <a:lnTo>
                    <a:pt x="20965" y="55546"/>
                  </a:lnTo>
                  <a:lnTo>
                    <a:pt x="20965" y="55498"/>
                  </a:lnTo>
                  <a:lnTo>
                    <a:pt x="20917" y="55498"/>
                  </a:lnTo>
                  <a:lnTo>
                    <a:pt x="20917" y="55474"/>
                  </a:lnTo>
                  <a:lnTo>
                    <a:pt x="20844" y="55474"/>
                  </a:lnTo>
                  <a:lnTo>
                    <a:pt x="20844" y="55425"/>
                  </a:lnTo>
                  <a:lnTo>
                    <a:pt x="20796" y="55425"/>
                  </a:lnTo>
                  <a:lnTo>
                    <a:pt x="20796" y="55377"/>
                  </a:lnTo>
                  <a:lnTo>
                    <a:pt x="20772" y="55377"/>
                  </a:lnTo>
                  <a:lnTo>
                    <a:pt x="20772" y="55353"/>
                  </a:lnTo>
                  <a:lnTo>
                    <a:pt x="20724" y="55353"/>
                  </a:lnTo>
                  <a:lnTo>
                    <a:pt x="20724" y="55305"/>
                  </a:lnTo>
                  <a:lnTo>
                    <a:pt x="20652" y="55305"/>
                  </a:lnTo>
                  <a:lnTo>
                    <a:pt x="20652" y="55257"/>
                  </a:lnTo>
                  <a:lnTo>
                    <a:pt x="20603" y="55257"/>
                  </a:lnTo>
                  <a:lnTo>
                    <a:pt x="20603" y="55233"/>
                  </a:lnTo>
                  <a:lnTo>
                    <a:pt x="20555" y="55233"/>
                  </a:lnTo>
                  <a:lnTo>
                    <a:pt x="20555" y="55184"/>
                  </a:lnTo>
                  <a:lnTo>
                    <a:pt x="20483" y="55184"/>
                  </a:lnTo>
                  <a:lnTo>
                    <a:pt x="20483" y="55136"/>
                  </a:lnTo>
                  <a:lnTo>
                    <a:pt x="20435" y="55136"/>
                  </a:lnTo>
                  <a:lnTo>
                    <a:pt x="20435" y="55112"/>
                  </a:lnTo>
                  <a:lnTo>
                    <a:pt x="20411" y="55112"/>
                  </a:lnTo>
                  <a:lnTo>
                    <a:pt x="20411" y="55064"/>
                  </a:lnTo>
                  <a:lnTo>
                    <a:pt x="20363" y="55064"/>
                  </a:lnTo>
                  <a:lnTo>
                    <a:pt x="20363" y="55016"/>
                  </a:lnTo>
                  <a:lnTo>
                    <a:pt x="20290" y="55016"/>
                  </a:lnTo>
                  <a:lnTo>
                    <a:pt x="20290" y="54992"/>
                  </a:lnTo>
                  <a:lnTo>
                    <a:pt x="20242" y="54992"/>
                  </a:lnTo>
                  <a:lnTo>
                    <a:pt x="20242" y="54943"/>
                  </a:lnTo>
                  <a:lnTo>
                    <a:pt x="20194" y="54943"/>
                  </a:lnTo>
                  <a:lnTo>
                    <a:pt x="20194" y="54895"/>
                  </a:lnTo>
                  <a:lnTo>
                    <a:pt x="20122" y="54895"/>
                  </a:lnTo>
                  <a:lnTo>
                    <a:pt x="20122" y="54871"/>
                  </a:lnTo>
                  <a:lnTo>
                    <a:pt x="20073" y="54871"/>
                  </a:lnTo>
                  <a:lnTo>
                    <a:pt x="20073" y="54823"/>
                  </a:lnTo>
                  <a:lnTo>
                    <a:pt x="20049" y="54823"/>
                  </a:lnTo>
                  <a:lnTo>
                    <a:pt x="20049" y="54775"/>
                  </a:lnTo>
                  <a:lnTo>
                    <a:pt x="20001" y="54775"/>
                  </a:lnTo>
                  <a:lnTo>
                    <a:pt x="20001" y="54751"/>
                  </a:lnTo>
                  <a:lnTo>
                    <a:pt x="19929" y="54751"/>
                  </a:lnTo>
                  <a:lnTo>
                    <a:pt x="19929" y="54702"/>
                  </a:lnTo>
                  <a:lnTo>
                    <a:pt x="19881" y="54702"/>
                  </a:lnTo>
                  <a:lnTo>
                    <a:pt x="19881" y="54654"/>
                  </a:lnTo>
                  <a:lnTo>
                    <a:pt x="19832" y="54654"/>
                  </a:lnTo>
                  <a:lnTo>
                    <a:pt x="19832" y="54630"/>
                  </a:lnTo>
                  <a:lnTo>
                    <a:pt x="19808" y="54630"/>
                  </a:lnTo>
                  <a:lnTo>
                    <a:pt x="19808" y="54582"/>
                  </a:lnTo>
                  <a:lnTo>
                    <a:pt x="19712" y="54582"/>
                  </a:lnTo>
                  <a:lnTo>
                    <a:pt x="19712" y="54534"/>
                  </a:lnTo>
                  <a:lnTo>
                    <a:pt x="19688" y="54534"/>
                  </a:lnTo>
                  <a:lnTo>
                    <a:pt x="19688" y="54510"/>
                  </a:lnTo>
                  <a:lnTo>
                    <a:pt x="19640" y="54510"/>
                  </a:lnTo>
                  <a:lnTo>
                    <a:pt x="19640" y="54461"/>
                  </a:lnTo>
                  <a:lnTo>
                    <a:pt x="19567" y="54461"/>
                  </a:lnTo>
                  <a:lnTo>
                    <a:pt x="19567" y="54413"/>
                  </a:lnTo>
                  <a:lnTo>
                    <a:pt x="19519" y="54413"/>
                  </a:lnTo>
                  <a:lnTo>
                    <a:pt x="19519" y="54389"/>
                  </a:lnTo>
                  <a:lnTo>
                    <a:pt x="19471" y="54389"/>
                  </a:lnTo>
                  <a:lnTo>
                    <a:pt x="19471" y="54341"/>
                  </a:lnTo>
                  <a:lnTo>
                    <a:pt x="19447" y="54341"/>
                  </a:lnTo>
                  <a:lnTo>
                    <a:pt x="19447" y="54293"/>
                  </a:lnTo>
                  <a:lnTo>
                    <a:pt x="19350" y="54293"/>
                  </a:lnTo>
                  <a:lnTo>
                    <a:pt x="19350" y="54269"/>
                  </a:lnTo>
                  <a:lnTo>
                    <a:pt x="19326" y="54269"/>
                  </a:lnTo>
                  <a:lnTo>
                    <a:pt x="19326" y="54220"/>
                  </a:lnTo>
                  <a:lnTo>
                    <a:pt x="19278" y="54220"/>
                  </a:lnTo>
                  <a:lnTo>
                    <a:pt x="19278" y="54172"/>
                  </a:lnTo>
                  <a:lnTo>
                    <a:pt x="19206" y="54172"/>
                  </a:lnTo>
                  <a:lnTo>
                    <a:pt x="19206" y="54148"/>
                  </a:lnTo>
                  <a:lnTo>
                    <a:pt x="19158" y="54148"/>
                  </a:lnTo>
                  <a:lnTo>
                    <a:pt x="19158" y="54100"/>
                  </a:lnTo>
                  <a:lnTo>
                    <a:pt x="19109" y="54100"/>
                  </a:lnTo>
                  <a:lnTo>
                    <a:pt x="19109" y="54052"/>
                  </a:lnTo>
                  <a:lnTo>
                    <a:pt x="19085" y="54052"/>
                  </a:lnTo>
                  <a:lnTo>
                    <a:pt x="19085" y="54028"/>
                  </a:lnTo>
                  <a:lnTo>
                    <a:pt x="18989" y="54028"/>
                  </a:lnTo>
                  <a:lnTo>
                    <a:pt x="18989" y="53980"/>
                  </a:lnTo>
                  <a:lnTo>
                    <a:pt x="18965" y="53980"/>
                  </a:lnTo>
                  <a:lnTo>
                    <a:pt x="18965" y="53931"/>
                  </a:lnTo>
                  <a:lnTo>
                    <a:pt x="18917" y="53931"/>
                  </a:lnTo>
                  <a:lnTo>
                    <a:pt x="18917" y="53907"/>
                  </a:lnTo>
                  <a:lnTo>
                    <a:pt x="18844" y="53907"/>
                  </a:lnTo>
                  <a:lnTo>
                    <a:pt x="18844" y="53859"/>
                  </a:lnTo>
                  <a:lnTo>
                    <a:pt x="18796" y="53859"/>
                  </a:lnTo>
                  <a:lnTo>
                    <a:pt x="18796" y="53811"/>
                  </a:lnTo>
                  <a:lnTo>
                    <a:pt x="18748" y="53811"/>
                  </a:lnTo>
                  <a:lnTo>
                    <a:pt x="18748" y="53787"/>
                  </a:lnTo>
                  <a:lnTo>
                    <a:pt x="18724" y="53787"/>
                  </a:lnTo>
                  <a:lnTo>
                    <a:pt x="18724" y="53739"/>
                  </a:lnTo>
                  <a:lnTo>
                    <a:pt x="18627" y="53739"/>
                  </a:lnTo>
                  <a:lnTo>
                    <a:pt x="18627" y="53690"/>
                  </a:lnTo>
                  <a:lnTo>
                    <a:pt x="18603" y="53690"/>
                  </a:lnTo>
                  <a:lnTo>
                    <a:pt x="18603" y="53666"/>
                  </a:lnTo>
                  <a:lnTo>
                    <a:pt x="18555" y="53666"/>
                  </a:lnTo>
                  <a:lnTo>
                    <a:pt x="18555" y="53618"/>
                  </a:lnTo>
                  <a:lnTo>
                    <a:pt x="18483" y="53618"/>
                  </a:lnTo>
                  <a:lnTo>
                    <a:pt x="18483" y="53570"/>
                  </a:lnTo>
                  <a:lnTo>
                    <a:pt x="18435" y="53570"/>
                  </a:lnTo>
                  <a:lnTo>
                    <a:pt x="18435" y="53546"/>
                  </a:lnTo>
                  <a:lnTo>
                    <a:pt x="18387" y="53546"/>
                  </a:lnTo>
                  <a:lnTo>
                    <a:pt x="18387" y="53498"/>
                  </a:lnTo>
                  <a:lnTo>
                    <a:pt x="18362" y="53498"/>
                  </a:lnTo>
                  <a:lnTo>
                    <a:pt x="18362" y="53449"/>
                  </a:lnTo>
                  <a:lnTo>
                    <a:pt x="18266" y="53449"/>
                  </a:lnTo>
                  <a:lnTo>
                    <a:pt x="18266" y="53425"/>
                  </a:lnTo>
                  <a:lnTo>
                    <a:pt x="18242" y="53425"/>
                  </a:lnTo>
                  <a:lnTo>
                    <a:pt x="18242" y="53377"/>
                  </a:lnTo>
                  <a:lnTo>
                    <a:pt x="18194" y="53377"/>
                  </a:lnTo>
                  <a:lnTo>
                    <a:pt x="18194" y="53329"/>
                  </a:lnTo>
                  <a:lnTo>
                    <a:pt x="18146" y="53329"/>
                  </a:lnTo>
                  <a:lnTo>
                    <a:pt x="18146" y="53305"/>
                  </a:lnTo>
                  <a:lnTo>
                    <a:pt x="18073" y="53305"/>
                  </a:lnTo>
                  <a:lnTo>
                    <a:pt x="18073" y="53257"/>
                  </a:lnTo>
                  <a:lnTo>
                    <a:pt x="18025" y="53257"/>
                  </a:lnTo>
                  <a:lnTo>
                    <a:pt x="18025" y="53208"/>
                  </a:lnTo>
                  <a:lnTo>
                    <a:pt x="18001" y="53208"/>
                  </a:lnTo>
                  <a:lnTo>
                    <a:pt x="18001" y="53184"/>
                  </a:lnTo>
                  <a:lnTo>
                    <a:pt x="17905" y="53184"/>
                  </a:lnTo>
                  <a:lnTo>
                    <a:pt x="17905" y="53136"/>
                  </a:lnTo>
                  <a:lnTo>
                    <a:pt x="17880" y="53136"/>
                  </a:lnTo>
                  <a:lnTo>
                    <a:pt x="17880" y="53088"/>
                  </a:lnTo>
                  <a:lnTo>
                    <a:pt x="17832" y="53088"/>
                  </a:lnTo>
                  <a:lnTo>
                    <a:pt x="17832" y="53064"/>
                  </a:lnTo>
                  <a:lnTo>
                    <a:pt x="17784" y="53064"/>
                  </a:lnTo>
                  <a:lnTo>
                    <a:pt x="17784" y="53016"/>
                  </a:lnTo>
                  <a:lnTo>
                    <a:pt x="17712" y="53016"/>
                  </a:lnTo>
                  <a:lnTo>
                    <a:pt x="17712" y="52967"/>
                  </a:lnTo>
                  <a:lnTo>
                    <a:pt x="17664" y="52967"/>
                  </a:lnTo>
                  <a:lnTo>
                    <a:pt x="17664" y="52943"/>
                  </a:lnTo>
                  <a:lnTo>
                    <a:pt x="17639" y="52943"/>
                  </a:lnTo>
                  <a:lnTo>
                    <a:pt x="17639" y="52895"/>
                  </a:lnTo>
                  <a:lnTo>
                    <a:pt x="17543" y="52895"/>
                  </a:lnTo>
                  <a:lnTo>
                    <a:pt x="17543" y="52847"/>
                  </a:lnTo>
                  <a:lnTo>
                    <a:pt x="17519" y="52847"/>
                  </a:lnTo>
                  <a:lnTo>
                    <a:pt x="17519" y="52823"/>
                  </a:lnTo>
                  <a:lnTo>
                    <a:pt x="17471" y="52823"/>
                  </a:lnTo>
                  <a:lnTo>
                    <a:pt x="17471" y="52775"/>
                  </a:lnTo>
                  <a:lnTo>
                    <a:pt x="17423" y="52775"/>
                  </a:lnTo>
                  <a:lnTo>
                    <a:pt x="17423" y="52726"/>
                  </a:lnTo>
                  <a:lnTo>
                    <a:pt x="17350" y="52726"/>
                  </a:lnTo>
                  <a:lnTo>
                    <a:pt x="17350" y="52702"/>
                  </a:lnTo>
                  <a:lnTo>
                    <a:pt x="17302" y="52702"/>
                  </a:lnTo>
                  <a:lnTo>
                    <a:pt x="17302" y="52654"/>
                  </a:lnTo>
                  <a:lnTo>
                    <a:pt x="17278" y="52654"/>
                  </a:lnTo>
                  <a:lnTo>
                    <a:pt x="17278" y="52606"/>
                  </a:lnTo>
                  <a:lnTo>
                    <a:pt x="17182" y="52606"/>
                  </a:lnTo>
                  <a:lnTo>
                    <a:pt x="17182" y="52582"/>
                  </a:lnTo>
                  <a:lnTo>
                    <a:pt x="17158" y="52582"/>
                  </a:lnTo>
                  <a:lnTo>
                    <a:pt x="17158" y="52534"/>
                  </a:lnTo>
                  <a:lnTo>
                    <a:pt x="17109" y="52534"/>
                  </a:lnTo>
                  <a:lnTo>
                    <a:pt x="17109" y="52485"/>
                  </a:lnTo>
                  <a:lnTo>
                    <a:pt x="17061" y="52485"/>
                  </a:lnTo>
                  <a:lnTo>
                    <a:pt x="17061" y="52461"/>
                  </a:lnTo>
                  <a:lnTo>
                    <a:pt x="16989" y="52461"/>
                  </a:lnTo>
                  <a:lnTo>
                    <a:pt x="16989" y="52485"/>
                  </a:lnTo>
                  <a:lnTo>
                    <a:pt x="16941" y="52485"/>
                  </a:lnTo>
                  <a:lnTo>
                    <a:pt x="16941" y="52582"/>
                  </a:lnTo>
                  <a:lnTo>
                    <a:pt x="16917" y="52582"/>
                  </a:lnTo>
                  <a:lnTo>
                    <a:pt x="16917" y="52606"/>
                  </a:lnTo>
                  <a:lnTo>
                    <a:pt x="16868" y="52606"/>
                  </a:lnTo>
                  <a:lnTo>
                    <a:pt x="16868" y="52654"/>
                  </a:lnTo>
                  <a:lnTo>
                    <a:pt x="16820" y="52654"/>
                  </a:lnTo>
                  <a:lnTo>
                    <a:pt x="16820" y="52702"/>
                  </a:lnTo>
                  <a:lnTo>
                    <a:pt x="16796" y="52702"/>
                  </a:lnTo>
                  <a:lnTo>
                    <a:pt x="16796" y="52775"/>
                  </a:lnTo>
                  <a:lnTo>
                    <a:pt x="16748" y="52775"/>
                  </a:lnTo>
                  <a:lnTo>
                    <a:pt x="16748" y="52823"/>
                  </a:lnTo>
                  <a:lnTo>
                    <a:pt x="16676" y="52823"/>
                  </a:lnTo>
                  <a:lnTo>
                    <a:pt x="16676" y="52847"/>
                  </a:lnTo>
                  <a:lnTo>
                    <a:pt x="16627" y="52847"/>
                  </a:lnTo>
                  <a:lnTo>
                    <a:pt x="16627" y="52895"/>
                  </a:lnTo>
                  <a:lnTo>
                    <a:pt x="16579" y="52895"/>
                  </a:lnTo>
                  <a:lnTo>
                    <a:pt x="16579" y="52943"/>
                  </a:lnTo>
                  <a:lnTo>
                    <a:pt x="16507" y="52943"/>
                  </a:lnTo>
                  <a:lnTo>
                    <a:pt x="16507" y="52967"/>
                  </a:lnTo>
                  <a:lnTo>
                    <a:pt x="16459" y="52967"/>
                  </a:lnTo>
                  <a:lnTo>
                    <a:pt x="16459" y="53016"/>
                  </a:lnTo>
                  <a:lnTo>
                    <a:pt x="16338" y="53016"/>
                  </a:lnTo>
                  <a:lnTo>
                    <a:pt x="16338" y="53064"/>
                  </a:lnTo>
                  <a:lnTo>
                    <a:pt x="16194" y="53064"/>
                  </a:lnTo>
                  <a:lnTo>
                    <a:pt x="16194" y="53088"/>
                  </a:lnTo>
                  <a:lnTo>
                    <a:pt x="15953" y="53088"/>
                  </a:lnTo>
                  <a:lnTo>
                    <a:pt x="15953" y="53064"/>
                  </a:lnTo>
                  <a:lnTo>
                    <a:pt x="15784" y="53064"/>
                  </a:lnTo>
                  <a:lnTo>
                    <a:pt x="15784" y="53016"/>
                  </a:lnTo>
                  <a:lnTo>
                    <a:pt x="15712" y="53016"/>
                  </a:lnTo>
                  <a:lnTo>
                    <a:pt x="15712" y="52967"/>
                  </a:lnTo>
                  <a:lnTo>
                    <a:pt x="15615" y="52967"/>
                  </a:lnTo>
                  <a:lnTo>
                    <a:pt x="15615" y="52943"/>
                  </a:lnTo>
                  <a:lnTo>
                    <a:pt x="15543" y="52943"/>
                  </a:lnTo>
                  <a:lnTo>
                    <a:pt x="15543" y="52895"/>
                  </a:lnTo>
                  <a:lnTo>
                    <a:pt x="15495" y="52895"/>
                  </a:lnTo>
                  <a:lnTo>
                    <a:pt x="15495" y="52847"/>
                  </a:lnTo>
                  <a:lnTo>
                    <a:pt x="15423" y="52847"/>
                  </a:lnTo>
                  <a:lnTo>
                    <a:pt x="15423" y="52823"/>
                  </a:lnTo>
                  <a:lnTo>
                    <a:pt x="15374" y="52823"/>
                  </a:lnTo>
                  <a:lnTo>
                    <a:pt x="15374" y="52775"/>
                  </a:lnTo>
                  <a:lnTo>
                    <a:pt x="15350" y="52775"/>
                  </a:lnTo>
                  <a:lnTo>
                    <a:pt x="15350" y="52726"/>
                  </a:lnTo>
                  <a:lnTo>
                    <a:pt x="15302" y="52726"/>
                  </a:lnTo>
                  <a:lnTo>
                    <a:pt x="15302" y="52702"/>
                  </a:lnTo>
                  <a:lnTo>
                    <a:pt x="15230" y="52702"/>
                  </a:lnTo>
                  <a:lnTo>
                    <a:pt x="15230" y="52654"/>
                  </a:lnTo>
                  <a:lnTo>
                    <a:pt x="15182" y="52654"/>
                  </a:lnTo>
                  <a:lnTo>
                    <a:pt x="15182" y="52606"/>
                  </a:lnTo>
                  <a:lnTo>
                    <a:pt x="15133" y="52606"/>
                  </a:lnTo>
                  <a:lnTo>
                    <a:pt x="15133" y="52582"/>
                  </a:lnTo>
                  <a:lnTo>
                    <a:pt x="15109" y="52582"/>
                  </a:lnTo>
                  <a:lnTo>
                    <a:pt x="15109" y="52534"/>
                  </a:lnTo>
                  <a:lnTo>
                    <a:pt x="15013" y="52534"/>
                  </a:lnTo>
                  <a:lnTo>
                    <a:pt x="15013" y="52485"/>
                  </a:lnTo>
                  <a:lnTo>
                    <a:pt x="14989" y="52485"/>
                  </a:lnTo>
                  <a:lnTo>
                    <a:pt x="14989" y="52461"/>
                  </a:lnTo>
                  <a:lnTo>
                    <a:pt x="14941" y="52461"/>
                  </a:lnTo>
                  <a:lnTo>
                    <a:pt x="14941" y="52413"/>
                  </a:lnTo>
                  <a:lnTo>
                    <a:pt x="14892" y="52413"/>
                  </a:lnTo>
                  <a:lnTo>
                    <a:pt x="14892" y="52365"/>
                  </a:lnTo>
                  <a:lnTo>
                    <a:pt x="14820" y="52365"/>
                  </a:lnTo>
                  <a:lnTo>
                    <a:pt x="14820" y="52341"/>
                  </a:lnTo>
                  <a:lnTo>
                    <a:pt x="14772" y="52341"/>
                  </a:lnTo>
                  <a:lnTo>
                    <a:pt x="14772" y="52293"/>
                  </a:lnTo>
                  <a:lnTo>
                    <a:pt x="14748" y="52293"/>
                  </a:lnTo>
                  <a:lnTo>
                    <a:pt x="14748" y="52244"/>
                  </a:lnTo>
                  <a:lnTo>
                    <a:pt x="14700" y="52244"/>
                  </a:lnTo>
                  <a:lnTo>
                    <a:pt x="14700" y="52220"/>
                  </a:lnTo>
                  <a:lnTo>
                    <a:pt x="14627" y="52220"/>
                  </a:lnTo>
                  <a:lnTo>
                    <a:pt x="14627" y="52172"/>
                  </a:lnTo>
                  <a:lnTo>
                    <a:pt x="14579" y="52172"/>
                  </a:lnTo>
                  <a:lnTo>
                    <a:pt x="14579" y="52124"/>
                  </a:lnTo>
                  <a:lnTo>
                    <a:pt x="14531" y="52124"/>
                  </a:lnTo>
                  <a:lnTo>
                    <a:pt x="14531" y="52100"/>
                  </a:lnTo>
                  <a:lnTo>
                    <a:pt x="14507" y="52100"/>
                  </a:lnTo>
                  <a:lnTo>
                    <a:pt x="14507" y="52052"/>
                  </a:lnTo>
                  <a:lnTo>
                    <a:pt x="14410" y="52052"/>
                  </a:lnTo>
                  <a:lnTo>
                    <a:pt x="14410" y="52004"/>
                  </a:lnTo>
                  <a:lnTo>
                    <a:pt x="14386" y="52004"/>
                  </a:lnTo>
                  <a:lnTo>
                    <a:pt x="14386" y="51979"/>
                  </a:lnTo>
                  <a:lnTo>
                    <a:pt x="14338" y="51979"/>
                  </a:lnTo>
                  <a:lnTo>
                    <a:pt x="14338" y="51931"/>
                  </a:lnTo>
                  <a:lnTo>
                    <a:pt x="14266" y="51931"/>
                  </a:lnTo>
                  <a:lnTo>
                    <a:pt x="14266" y="51883"/>
                  </a:lnTo>
                  <a:lnTo>
                    <a:pt x="14218" y="51883"/>
                  </a:lnTo>
                  <a:lnTo>
                    <a:pt x="14218" y="51859"/>
                  </a:lnTo>
                  <a:lnTo>
                    <a:pt x="14169" y="51859"/>
                  </a:lnTo>
                  <a:lnTo>
                    <a:pt x="14169" y="51811"/>
                  </a:lnTo>
                  <a:lnTo>
                    <a:pt x="14145" y="51811"/>
                  </a:lnTo>
                  <a:lnTo>
                    <a:pt x="14145" y="51763"/>
                  </a:lnTo>
                  <a:lnTo>
                    <a:pt x="14049" y="51763"/>
                  </a:lnTo>
                  <a:lnTo>
                    <a:pt x="14049" y="51738"/>
                  </a:lnTo>
                  <a:lnTo>
                    <a:pt x="14025" y="51738"/>
                  </a:lnTo>
                  <a:lnTo>
                    <a:pt x="14025" y="51690"/>
                  </a:lnTo>
                  <a:lnTo>
                    <a:pt x="13977" y="51690"/>
                  </a:lnTo>
                  <a:lnTo>
                    <a:pt x="13977" y="51642"/>
                  </a:lnTo>
                  <a:lnTo>
                    <a:pt x="13928" y="51642"/>
                  </a:lnTo>
                  <a:lnTo>
                    <a:pt x="13928" y="51618"/>
                  </a:lnTo>
                  <a:lnTo>
                    <a:pt x="13856" y="51618"/>
                  </a:lnTo>
                  <a:lnTo>
                    <a:pt x="13856" y="51570"/>
                  </a:lnTo>
                  <a:lnTo>
                    <a:pt x="13808" y="51570"/>
                  </a:lnTo>
                  <a:lnTo>
                    <a:pt x="13808" y="51522"/>
                  </a:lnTo>
                  <a:lnTo>
                    <a:pt x="13784" y="51522"/>
                  </a:lnTo>
                  <a:lnTo>
                    <a:pt x="13784" y="51497"/>
                  </a:lnTo>
                  <a:lnTo>
                    <a:pt x="13736" y="51497"/>
                  </a:lnTo>
                  <a:lnTo>
                    <a:pt x="13736" y="51449"/>
                  </a:lnTo>
                  <a:lnTo>
                    <a:pt x="13663" y="51449"/>
                  </a:lnTo>
                  <a:lnTo>
                    <a:pt x="13663" y="51401"/>
                  </a:lnTo>
                  <a:lnTo>
                    <a:pt x="13615" y="51401"/>
                  </a:lnTo>
                  <a:lnTo>
                    <a:pt x="13615" y="51377"/>
                  </a:lnTo>
                  <a:lnTo>
                    <a:pt x="13567" y="51377"/>
                  </a:lnTo>
                  <a:lnTo>
                    <a:pt x="13567" y="51329"/>
                  </a:lnTo>
                  <a:lnTo>
                    <a:pt x="13543" y="51329"/>
                  </a:lnTo>
                  <a:lnTo>
                    <a:pt x="13543" y="51281"/>
                  </a:lnTo>
                  <a:lnTo>
                    <a:pt x="13446" y="51281"/>
                  </a:lnTo>
                  <a:lnTo>
                    <a:pt x="13446" y="51256"/>
                  </a:lnTo>
                  <a:lnTo>
                    <a:pt x="13422" y="51256"/>
                  </a:lnTo>
                  <a:lnTo>
                    <a:pt x="13422" y="51208"/>
                  </a:lnTo>
                  <a:lnTo>
                    <a:pt x="13374" y="51208"/>
                  </a:lnTo>
                  <a:lnTo>
                    <a:pt x="13374" y="51160"/>
                  </a:lnTo>
                  <a:lnTo>
                    <a:pt x="13326" y="51160"/>
                  </a:lnTo>
                  <a:lnTo>
                    <a:pt x="13326" y="51136"/>
                  </a:lnTo>
                  <a:lnTo>
                    <a:pt x="13254" y="51136"/>
                  </a:lnTo>
                  <a:lnTo>
                    <a:pt x="13254" y="51088"/>
                  </a:lnTo>
                  <a:lnTo>
                    <a:pt x="13206" y="51088"/>
                  </a:lnTo>
                  <a:lnTo>
                    <a:pt x="13206" y="51040"/>
                  </a:lnTo>
                  <a:lnTo>
                    <a:pt x="13181" y="51040"/>
                  </a:lnTo>
                  <a:lnTo>
                    <a:pt x="13181" y="51015"/>
                  </a:lnTo>
                  <a:lnTo>
                    <a:pt x="13085" y="51015"/>
                  </a:lnTo>
                  <a:lnTo>
                    <a:pt x="13085" y="50967"/>
                  </a:lnTo>
                  <a:lnTo>
                    <a:pt x="13061" y="50967"/>
                  </a:lnTo>
                  <a:lnTo>
                    <a:pt x="13061" y="50919"/>
                  </a:lnTo>
                  <a:lnTo>
                    <a:pt x="13013" y="50919"/>
                  </a:lnTo>
                  <a:lnTo>
                    <a:pt x="13013" y="50895"/>
                  </a:lnTo>
                  <a:lnTo>
                    <a:pt x="12965" y="50895"/>
                  </a:lnTo>
                  <a:lnTo>
                    <a:pt x="12965" y="50847"/>
                  </a:lnTo>
                  <a:lnTo>
                    <a:pt x="12892" y="50847"/>
                  </a:lnTo>
                  <a:lnTo>
                    <a:pt x="12892" y="50799"/>
                  </a:lnTo>
                  <a:lnTo>
                    <a:pt x="12844" y="50799"/>
                  </a:lnTo>
                  <a:lnTo>
                    <a:pt x="12844" y="50775"/>
                  </a:lnTo>
                  <a:lnTo>
                    <a:pt x="12820" y="50775"/>
                  </a:lnTo>
                  <a:lnTo>
                    <a:pt x="12820" y="50726"/>
                  </a:lnTo>
                  <a:lnTo>
                    <a:pt x="12772" y="50726"/>
                  </a:lnTo>
                  <a:lnTo>
                    <a:pt x="12772" y="50678"/>
                  </a:lnTo>
                  <a:lnTo>
                    <a:pt x="12699" y="50678"/>
                  </a:lnTo>
                  <a:lnTo>
                    <a:pt x="12699" y="50654"/>
                  </a:lnTo>
                  <a:lnTo>
                    <a:pt x="12651" y="50654"/>
                  </a:lnTo>
                  <a:lnTo>
                    <a:pt x="12651" y="50606"/>
                  </a:lnTo>
                  <a:lnTo>
                    <a:pt x="12603" y="50606"/>
                  </a:lnTo>
                  <a:lnTo>
                    <a:pt x="12603" y="50558"/>
                  </a:lnTo>
                  <a:lnTo>
                    <a:pt x="12579" y="50558"/>
                  </a:lnTo>
                  <a:lnTo>
                    <a:pt x="12579" y="50534"/>
                  </a:lnTo>
                  <a:lnTo>
                    <a:pt x="12483" y="50534"/>
                  </a:lnTo>
                  <a:lnTo>
                    <a:pt x="12483" y="50485"/>
                  </a:lnTo>
                  <a:lnTo>
                    <a:pt x="12458" y="50485"/>
                  </a:lnTo>
                  <a:lnTo>
                    <a:pt x="12458" y="50437"/>
                  </a:lnTo>
                  <a:lnTo>
                    <a:pt x="12410" y="50437"/>
                  </a:lnTo>
                  <a:lnTo>
                    <a:pt x="12410" y="50413"/>
                  </a:lnTo>
                  <a:lnTo>
                    <a:pt x="12362" y="50413"/>
                  </a:lnTo>
                  <a:lnTo>
                    <a:pt x="12362" y="50365"/>
                  </a:lnTo>
                  <a:lnTo>
                    <a:pt x="12290" y="50365"/>
                  </a:lnTo>
                  <a:lnTo>
                    <a:pt x="12290" y="50317"/>
                  </a:lnTo>
                  <a:lnTo>
                    <a:pt x="12242" y="50317"/>
                  </a:lnTo>
                  <a:lnTo>
                    <a:pt x="12242" y="50293"/>
                  </a:lnTo>
                  <a:lnTo>
                    <a:pt x="12218" y="50293"/>
                  </a:lnTo>
                  <a:lnTo>
                    <a:pt x="12218" y="50244"/>
                  </a:lnTo>
                  <a:lnTo>
                    <a:pt x="12169" y="50244"/>
                  </a:lnTo>
                  <a:lnTo>
                    <a:pt x="12169" y="50196"/>
                  </a:lnTo>
                  <a:lnTo>
                    <a:pt x="12097" y="50196"/>
                  </a:lnTo>
                  <a:lnTo>
                    <a:pt x="12097" y="50172"/>
                  </a:lnTo>
                  <a:lnTo>
                    <a:pt x="12049" y="50172"/>
                  </a:lnTo>
                  <a:lnTo>
                    <a:pt x="12049" y="50124"/>
                  </a:lnTo>
                  <a:lnTo>
                    <a:pt x="12001" y="50124"/>
                  </a:lnTo>
                  <a:lnTo>
                    <a:pt x="12001" y="50076"/>
                  </a:lnTo>
                  <a:lnTo>
                    <a:pt x="11977" y="50076"/>
                  </a:lnTo>
                  <a:lnTo>
                    <a:pt x="11977" y="50052"/>
                  </a:lnTo>
                  <a:lnTo>
                    <a:pt x="11880" y="50052"/>
                  </a:lnTo>
                  <a:lnTo>
                    <a:pt x="11880" y="50003"/>
                  </a:lnTo>
                  <a:lnTo>
                    <a:pt x="11856" y="50003"/>
                  </a:lnTo>
                  <a:lnTo>
                    <a:pt x="11856" y="49955"/>
                  </a:lnTo>
                  <a:lnTo>
                    <a:pt x="11808" y="49955"/>
                  </a:lnTo>
                  <a:lnTo>
                    <a:pt x="11808" y="49931"/>
                  </a:lnTo>
                  <a:lnTo>
                    <a:pt x="11736" y="49931"/>
                  </a:lnTo>
                  <a:lnTo>
                    <a:pt x="11736" y="49883"/>
                  </a:lnTo>
                  <a:lnTo>
                    <a:pt x="11687" y="49883"/>
                  </a:lnTo>
                  <a:lnTo>
                    <a:pt x="11687" y="49835"/>
                  </a:lnTo>
                  <a:lnTo>
                    <a:pt x="11639" y="49835"/>
                  </a:lnTo>
                  <a:lnTo>
                    <a:pt x="11639" y="49811"/>
                  </a:lnTo>
                  <a:lnTo>
                    <a:pt x="11615" y="49811"/>
                  </a:lnTo>
                  <a:lnTo>
                    <a:pt x="11615" y="49762"/>
                  </a:lnTo>
                  <a:lnTo>
                    <a:pt x="11519" y="49762"/>
                  </a:lnTo>
                  <a:lnTo>
                    <a:pt x="11519" y="49714"/>
                  </a:lnTo>
                  <a:lnTo>
                    <a:pt x="11495" y="49714"/>
                  </a:lnTo>
                  <a:lnTo>
                    <a:pt x="11495" y="49690"/>
                  </a:lnTo>
                  <a:lnTo>
                    <a:pt x="11446" y="49690"/>
                  </a:lnTo>
                  <a:lnTo>
                    <a:pt x="11446" y="49642"/>
                  </a:lnTo>
                  <a:lnTo>
                    <a:pt x="11398" y="49642"/>
                  </a:lnTo>
                  <a:lnTo>
                    <a:pt x="11398" y="49594"/>
                  </a:lnTo>
                  <a:lnTo>
                    <a:pt x="11326" y="49594"/>
                  </a:lnTo>
                  <a:lnTo>
                    <a:pt x="11326" y="49570"/>
                  </a:lnTo>
                  <a:lnTo>
                    <a:pt x="11278" y="49570"/>
                  </a:lnTo>
                  <a:lnTo>
                    <a:pt x="11278" y="49521"/>
                  </a:lnTo>
                  <a:lnTo>
                    <a:pt x="11254" y="49521"/>
                  </a:lnTo>
                  <a:lnTo>
                    <a:pt x="11254" y="49473"/>
                  </a:lnTo>
                  <a:lnTo>
                    <a:pt x="11205" y="49473"/>
                  </a:lnTo>
                  <a:lnTo>
                    <a:pt x="11205" y="49449"/>
                  </a:lnTo>
                  <a:lnTo>
                    <a:pt x="11133" y="49449"/>
                  </a:lnTo>
                  <a:lnTo>
                    <a:pt x="11133" y="49401"/>
                  </a:lnTo>
                  <a:lnTo>
                    <a:pt x="11085" y="49401"/>
                  </a:lnTo>
                  <a:lnTo>
                    <a:pt x="11085" y="49353"/>
                  </a:lnTo>
                  <a:lnTo>
                    <a:pt x="11037" y="49353"/>
                  </a:lnTo>
                  <a:lnTo>
                    <a:pt x="11037" y="49329"/>
                  </a:lnTo>
                  <a:lnTo>
                    <a:pt x="11013" y="49329"/>
                  </a:lnTo>
                  <a:lnTo>
                    <a:pt x="11013" y="49280"/>
                  </a:lnTo>
                  <a:lnTo>
                    <a:pt x="10916" y="49280"/>
                  </a:lnTo>
                  <a:lnTo>
                    <a:pt x="10916" y="49232"/>
                  </a:lnTo>
                  <a:lnTo>
                    <a:pt x="10892" y="49232"/>
                  </a:lnTo>
                  <a:lnTo>
                    <a:pt x="10892" y="49208"/>
                  </a:lnTo>
                  <a:lnTo>
                    <a:pt x="10844" y="49208"/>
                  </a:lnTo>
                  <a:lnTo>
                    <a:pt x="10844" y="49160"/>
                  </a:lnTo>
                  <a:lnTo>
                    <a:pt x="10796" y="49160"/>
                  </a:lnTo>
                  <a:lnTo>
                    <a:pt x="10796" y="49112"/>
                  </a:lnTo>
                  <a:lnTo>
                    <a:pt x="10723" y="49112"/>
                  </a:lnTo>
                  <a:lnTo>
                    <a:pt x="10723" y="49088"/>
                  </a:lnTo>
                  <a:lnTo>
                    <a:pt x="10675" y="49088"/>
                  </a:lnTo>
                  <a:lnTo>
                    <a:pt x="10675" y="49039"/>
                  </a:lnTo>
                  <a:lnTo>
                    <a:pt x="10651" y="49039"/>
                  </a:lnTo>
                  <a:lnTo>
                    <a:pt x="10651" y="48991"/>
                  </a:lnTo>
                  <a:lnTo>
                    <a:pt x="10555" y="48991"/>
                  </a:lnTo>
                  <a:lnTo>
                    <a:pt x="10555" y="48967"/>
                  </a:lnTo>
                  <a:lnTo>
                    <a:pt x="10531" y="48967"/>
                  </a:lnTo>
                  <a:lnTo>
                    <a:pt x="10531" y="48919"/>
                  </a:lnTo>
                  <a:lnTo>
                    <a:pt x="10482" y="48919"/>
                  </a:lnTo>
                  <a:lnTo>
                    <a:pt x="10482" y="48871"/>
                  </a:lnTo>
                  <a:lnTo>
                    <a:pt x="10434" y="48871"/>
                  </a:lnTo>
                  <a:lnTo>
                    <a:pt x="10434" y="48847"/>
                  </a:lnTo>
                  <a:lnTo>
                    <a:pt x="10362" y="48847"/>
                  </a:lnTo>
                  <a:lnTo>
                    <a:pt x="10362" y="48799"/>
                  </a:lnTo>
                  <a:lnTo>
                    <a:pt x="10314" y="48799"/>
                  </a:lnTo>
                  <a:lnTo>
                    <a:pt x="10314" y="48750"/>
                  </a:lnTo>
                  <a:lnTo>
                    <a:pt x="10290" y="48750"/>
                  </a:lnTo>
                  <a:lnTo>
                    <a:pt x="10290" y="48726"/>
                  </a:lnTo>
                  <a:lnTo>
                    <a:pt x="10242" y="48726"/>
                  </a:lnTo>
                  <a:lnTo>
                    <a:pt x="10242" y="48678"/>
                  </a:lnTo>
                  <a:lnTo>
                    <a:pt x="10169" y="48678"/>
                  </a:lnTo>
                  <a:lnTo>
                    <a:pt x="10169" y="48630"/>
                  </a:lnTo>
                  <a:lnTo>
                    <a:pt x="10121" y="48630"/>
                  </a:lnTo>
                  <a:lnTo>
                    <a:pt x="10121" y="48606"/>
                  </a:lnTo>
                  <a:lnTo>
                    <a:pt x="10073" y="48606"/>
                  </a:lnTo>
                  <a:lnTo>
                    <a:pt x="10073" y="48558"/>
                  </a:lnTo>
                  <a:lnTo>
                    <a:pt x="10049" y="48558"/>
                  </a:lnTo>
                  <a:lnTo>
                    <a:pt x="10049" y="48509"/>
                  </a:lnTo>
                  <a:lnTo>
                    <a:pt x="9952" y="48509"/>
                  </a:lnTo>
                  <a:lnTo>
                    <a:pt x="9952" y="48485"/>
                  </a:lnTo>
                  <a:lnTo>
                    <a:pt x="9928" y="48485"/>
                  </a:lnTo>
                  <a:lnTo>
                    <a:pt x="9928" y="48437"/>
                  </a:lnTo>
                  <a:lnTo>
                    <a:pt x="9880" y="48437"/>
                  </a:lnTo>
                  <a:lnTo>
                    <a:pt x="9880" y="48389"/>
                  </a:lnTo>
                  <a:lnTo>
                    <a:pt x="9832" y="48389"/>
                  </a:lnTo>
                  <a:lnTo>
                    <a:pt x="9832" y="48365"/>
                  </a:lnTo>
                  <a:lnTo>
                    <a:pt x="9760" y="48365"/>
                  </a:lnTo>
                  <a:lnTo>
                    <a:pt x="9760" y="48317"/>
                  </a:lnTo>
                  <a:lnTo>
                    <a:pt x="9711" y="48317"/>
                  </a:lnTo>
                  <a:lnTo>
                    <a:pt x="9711" y="48268"/>
                  </a:lnTo>
                  <a:lnTo>
                    <a:pt x="9687" y="48268"/>
                  </a:lnTo>
                  <a:lnTo>
                    <a:pt x="9687" y="48244"/>
                  </a:lnTo>
                  <a:lnTo>
                    <a:pt x="9639" y="48244"/>
                  </a:lnTo>
                  <a:lnTo>
                    <a:pt x="9639" y="48196"/>
                  </a:lnTo>
                  <a:lnTo>
                    <a:pt x="9567" y="48196"/>
                  </a:lnTo>
                  <a:lnTo>
                    <a:pt x="9567" y="48148"/>
                  </a:lnTo>
                  <a:lnTo>
                    <a:pt x="9519" y="48148"/>
                  </a:lnTo>
                  <a:lnTo>
                    <a:pt x="9519" y="48124"/>
                  </a:lnTo>
                  <a:lnTo>
                    <a:pt x="9470" y="48124"/>
                  </a:lnTo>
                  <a:lnTo>
                    <a:pt x="9470" y="48076"/>
                  </a:lnTo>
                  <a:lnTo>
                    <a:pt x="9398" y="48076"/>
                  </a:lnTo>
                  <a:lnTo>
                    <a:pt x="9398" y="48027"/>
                  </a:lnTo>
                  <a:lnTo>
                    <a:pt x="9350" y="48027"/>
                  </a:lnTo>
                  <a:lnTo>
                    <a:pt x="9350" y="48003"/>
                  </a:lnTo>
                  <a:lnTo>
                    <a:pt x="9326" y="48003"/>
                  </a:lnTo>
                  <a:lnTo>
                    <a:pt x="9326" y="47955"/>
                  </a:lnTo>
                  <a:lnTo>
                    <a:pt x="9278" y="47955"/>
                  </a:lnTo>
                  <a:lnTo>
                    <a:pt x="9278" y="47907"/>
                  </a:lnTo>
                  <a:lnTo>
                    <a:pt x="9205" y="47907"/>
                  </a:lnTo>
                  <a:lnTo>
                    <a:pt x="9205" y="47883"/>
                  </a:lnTo>
                  <a:lnTo>
                    <a:pt x="9157" y="47883"/>
                  </a:lnTo>
                  <a:lnTo>
                    <a:pt x="9157" y="47835"/>
                  </a:lnTo>
                  <a:lnTo>
                    <a:pt x="9109" y="47835"/>
                  </a:lnTo>
                  <a:lnTo>
                    <a:pt x="9109" y="47786"/>
                  </a:lnTo>
                  <a:lnTo>
                    <a:pt x="9085" y="47786"/>
                  </a:lnTo>
                  <a:lnTo>
                    <a:pt x="9085" y="47762"/>
                  </a:lnTo>
                  <a:lnTo>
                    <a:pt x="8988" y="47762"/>
                  </a:lnTo>
                  <a:lnTo>
                    <a:pt x="8988" y="47714"/>
                  </a:lnTo>
                  <a:lnTo>
                    <a:pt x="8964" y="47714"/>
                  </a:lnTo>
                  <a:lnTo>
                    <a:pt x="8964" y="47666"/>
                  </a:lnTo>
                  <a:lnTo>
                    <a:pt x="8916" y="47666"/>
                  </a:lnTo>
                  <a:lnTo>
                    <a:pt x="8916" y="47642"/>
                  </a:lnTo>
                  <a:lnTo>
                    <a:pt x="8868" y="47642"/>
                  </a:lnTo>
                  <a:lnTo>
                    <a:pt x="8868" y="47594"/>
                  </a:lnTo>
                  <a:lnTo>
                    <a:pt x="8796" y="47594"/>
                  </a:lnTo>
                  <a:lnTo>
                    <a:pt x="8796" y="47545"/>
                  </a:lnTo>
                  <a:lnTo>
                    <a:pt x="8747" y="47545"/>
                  </a:lnTo>
                  <a:lnTo>
                    <a:pt x="8747" y="47521"/>
                  </a:lnTo>
                  <a:lnTo>
                    <a:pt x="8723" y="47521"/>
                  </a:lnTo>
                  <a:lnTo>
                    <a:pt x="8723" y="47473"/>
                  </a:lnTo>
                  <a:lnTo>
                    <a:pt x="8675" y="47473"/>
                  </a:lnTo>
                  <a:lnTo>
                    <a:pt x="8675" y="47425"/>
                  </a:lnTo>
                  <a:lnTo>
                    <a:pt x="8603" y="47425"/>
                  </a:lnTo>
                  <a:lnTo>
                    <a:pt x="8603" y="47401"/>
                  </a:lnTo>
                  <a:lnTo>
                    <a:pt x="8555" y="47401"/>
                  </a:lnTo>
                  <a:lnTo>
                    <a:pt x="8555" y="47353"/>
                  </a:lnTo>
                  <a:lnTo>
                    <a:pt x="8506" y="47353"/>
                  </a:lnTo>
                  <a:lnTo>
                    <a:pt x="8506" y="47304"/>
                  </a:lnTo>
                  <a:lnTo>
                    <a:pt x="8482" y="47304"/>
                  </a:lnTo>
                  <a:lnTo>
                    <a:pt x="8482" y="47280"/>
                  </a:lnTo>
                  <a:lnTo>
                    <a:pt x="8386" y="47280"/>
                  </a:lnTo>
                  <a:lnTo>
                    <a:pt x="8386" y="47232"/>
                  </a:lnTo>
                  <a:lnTo>
                    <a:pt x="8362" y="47232"/>
                  </a:lnTo>
                  <a:lnTo>
                    <a:pt x="8362" y="47184"/>
                  </a:lnTo>
                  <a:lnTo>
                    <a:pt x="8314" y="47184"/>
                  </a:lnTo>
                  <a:lnTo>
                    <a:pt x="8314" y="47160"/>
                  </a:lnTo>
                  <a:lnTo>
                    <a:pt x="8241" y="47160"/>
                  </a:lnTo>
                  <a:lnTo>
                    <a:pt x="8241" y="47112"/>
                  </a:lnTo>
                  <a:lnTo>
                    <a:pt x="8193" y="47112"/>
                  </a:lnTo>
                  <a:lnTo>
                    <a:pt x="8193" y="47063"/>
                  </a:lnTo>
                  <a:lnTo>
                    <a:pt x="8145" y="47063"/>
                  </a:lnTo>
                  <a:lnTo>
                    <a:pt x="8145" y="47039"/>
                  </a:lnTo>
                  <a:lnTo>
                    <a:pt x="8121" y="47039"/>
                  </a:lnTo>
                  <a:lnTo>
                    <a:pt x="8121" y="46991"/>
                  </a:lnTo>
                  <a:lnTo>
                    <a:pt x="8025" y="46991"/>
                  </a:lnTo>
                  <a:lnTo>
                    <a:pt x="8025" y="46943"/>
                  </a:lnTo>
                  <a:lnTo>
                    <a:pt x="8000" y="46943"/>
                  </a:lnTo>
                  <a:lnTo>
                    <a:pt x="8000" y="46919"/>
                  </a:lnTo>
                  <a:lnTo>
                    <a:pt x="7952" y="46919"/>
                  </a:lnTo>
                  <a:lnTo>
                    <a:pt x="7952" y="46871"/>
                  </a:lnTo>
                  <a:lnTo>
                    <a:pt x="7904" y="46871"/>
                  </a:lnTo>
                  <a:lnTo>
                    <a:pt x="7904" y="46823"/>
                  </a:lnTo>
                  <a:lnTo>
                    <a:pt x="7832" y="46823"/>
                  </a:lnTo>
                  <a:lnTo>
                    <a:pt x="7832" y="46798"/>
                  </a:lnTo>
                  <a:lnTo>
                    <a:pt x="7784" y="46798"/>
                  </a:lnTo>
                  <a:lnTo>
                    <a:pt x="7784" y="46750"/>
                  </a:lnTo>
                  <a:lnTo>
                    <a:pt x="7759" y="46750"/>
                  </a:lnTo>
                  <a:lnTo>
                    <a:pt x="7759" y="46702"/>
                  </a:lnTo>
                  <a:lnTo>
                    <a:pt x="7711" y="46702"/>
                  </a:lnTo>
                  <a:lnTo>
                    <a:pt x="7711" y="46678"/>
                  </a:lnTo>
                  <a:lnTo>
                    <a:pt x="7639" y="46678"/>
                  </a:lnTo>
                  <a:lnTo>
                    <a:pt x="7639" y="46630"/>
                  </a:lnTo>
                  <a:lnTo>
                    <a:pt x="7591" y="46630"/>
                  </a:lnTo>
                  <a:lnTo>
                    <a:pt x="7591" y="46582"/>
                  </a:lnTo>
                  <a:lnTo>
                    <a:pt x="7543" y="46582"/>
                  </a:lnTo>
                  <a:lnTo>
                    <a:pt x="7543" y="46557"/>
                  </a:lnTo>
                  <a:lnTo>
                    <a:pt x="7518" y="46557"/>
                  </a:lnTo>
                  <a:lnTo>
                    <a:pt x="7518" y="46509"/>
                  </a:lnTo>
                  <a:lnTo>
                    <a:pt x="7422" y="46509"/>
                  </a:lnTo>
                  <a:lnTo>
                    <a:pt x="7422" y="46461"/>
                  </a:lnTo>
                  <a:lnTo>
                    <a:pt x="7398" y="46461"/>
                  </a:lnTo>
                  <a:lnTo>
                    <a:pt x="7398" y="46437"/>
                  </a:lnTo>
                  <a:lnTo>
                    <a:pt x="7350" y="46437"/>
                  </a:lnTo>
                  <a:lnTo>
                    <a:pt x="7350" y="46389"/>
                  </a:lnTo>
                  <a:lnTo>
                    <a:pt x="7302" y="46389"/>
                  </a:lnTo>
                  <a:lnTo>
                    <a:pt x="7302" y="46341"/>
                  </a:lnTo>
                  <a:lnTo>
                    <a:pt x="7229" y="46341"/>
                  </a:lnTo>
                  <a:lnTo>
                    <a:pt x="7229" y="46316"/>
                  </a:lnTo>
                  <a:lnTo>
                    <a:pt x="7181" y="46316"/>
                  </a:lnTo>
                  <a:lnTo>
                    <a:pt x="7181" y="46268"/>
                  </a:lnTo>
                  <a:lnTo>
                    <a:pt x="7157" y="46268"/>
                  </a:lnTo>
                  <a:lnTo>
                    <a:pt x="7157" y="46220"/>
                  </a:lnTo>
                  <a:lnTo>
                    <a:pt x="7061" y="46220"/>
                  </a:lnTo>
                  <a:lnTo>
                    <a:pt x="7061" y="46196"/>
                  </a:lnTo>
                  <a:lnTo>
                    <a:pt x="7037" y="46196"/>
                  </a:lnTo>
                  <a:lnTo>
                    <a:pt x="7037" y="46148"/>
                  </a:lnTo>
                  <a:lnTo>
                    <a:pt x="6988" y="46148"/>
                  </a:lnTo>
                  <a:lnTo>
                    <a:pt x="6988" y="46100"/>
                  </a:lnTo>
                  <a:lnTo>
                    <a:pt x="6940" y="46100"/>
                  </a:lnTo>
                  <a:lnTo>
                    <a:pt x="6940" y="46075"/>
                  </a:lnTo>
                  <a:lnTo>
                    <a:pt x="6868" y="46075"/>
                  </a:lnTo>
                  <a:lnTo>
                    <a:pt x="6868" y="46027"/>
                  </a:lnTo>
                  <a:lnTo>
                    <a:pt x="6820" y="46027"/>
                  </a:lnTo>
                  <a:lnTo>
                    <a:pt x="6820" y="45979"/>
                  </a:lnTo>
                  <a:lnTo>
                    <a:pt x="6796" y="45979"/>
                  </a:lnTo>
                  <a:lnTo>
                    <a:pt x="6796" y="45955"/>
                  </a:lnTo>
                  <a:lnTo>
                    <a:pt x="6747" y="45955"/>
                  </a:lnTo>
                  <a:lnTo>
                    <a:pt x="6747" y="45907"/>
                  </a:lnTo>
                  <a:lnTo>
                    <a:pt x="6675" y="45907"/>
                  </a:lnTo>
                  <a:lnTo>
                    <a:pt x="6675" y="45859"/>
                  </a:lnTo>
                  <a:lnTo>
                    <a:pt x="6627" y="45859"/>
                  </a:lnTo>
                  <a:lnTo>
                    <a:pt x="6627" y="45835"/>
                  </a:lnTo>
                  <a:lnTo>
                    <a:pt x="6579" y="45835"/>
                  </a:lnTo>
                  <a:lnTo>
                    <a:pt x="6579" y="45786"/>
                  </a:lnTo>
                  <a:lnTo>
                    <a:pt x="6555" y="45786"/>
                  </a:lnTo>
                  <a:lnTo>
                    <a:pt x="6555" y="45738"/>
                  </a:lnTo>
                  <a:lnTo>
                    <a:pt x="6458" y="45738"/>
                  </a:lnTo>
                  <a:lnTo>
                    <a:pt x="6458" y="45714"/>
                  </a:lnTo>
                  <a:lnTo>
                    <a:pt x="6434" y="45714"/>
                  </a:lnTo>
                  <a:lnTo>
                    <a:pt x="6434" y="45666"/>
                  </a:lnTo>
                  <a:lnTo>
                    <a:pt x="6386" y="45666"/>
                  </a:lnTo>
                  <a:lnTo>
                    <a:pt x="6386" y="45618"/>
                  </a:lnTo>
                  <a:lnTo>
                    <a:pt x="6338" y="45618"/>
                  </a:lnTo>
                  <a:lnTo>
                    <a:pt x="6338" y="45594"/>
                  </a:lnTo>
                  <a:lnTo>
                    <a:pt x="6265" y="45594"/>
                  </a:lnTo>
                  <a:lnTo>
                    <a:pt x="6265" y="45545"/>
                  </a:lnTo>
                  <a:lnTo>
                    <a:pt x="6217" y="45545"/>
                  </a:lnTo>
                  <a:lnTo>
                    <a:pt x="6217" y="45497"/>
                  </a:lnTo>
                  <a:lnTo>
                    <a:pt x="6193" y="45497"/>
                  </a:lnTo>
                  <a:lnTo>
                    <a:pt x="6193" y="45473"/>
                  </a:lnTo>
                  <a:lnTo>
                    <a:pt x="6145" y="45473"/>
                  </a:lnTo>
                  <a:lnTo>
                    <a:pt x="6145" y="45425"/>
                  </a:lnTo>
                  <a:lnTo>
                    <a:pt x="6073" y="45425"/>
                  </a:lnTo>
                  <a:lnTo>
                    <a:pt x="6073" y="45377"/>
                  </a:lnTo>
                  <a:lnTo>
                    <a:pt x="6024" y="45377"/>
                  </a:lnTo>
                  <a:lnTo>
                    <a:pt x="6024" y="45353"/>
                  </a:lnTo>
                  <a:lnTo>
                    <a:pt x="5976" y="45353"/>
                  </a:lnTo>
                  <a:lnTo>
                    <a:pt x="5976" y="45304"/>
                  </a:lnTo>
                  <a:lnTo>
                    <a:pt x="5952" y="45304"/>
                  </a:lnTo>
                  <a:lnTo>
                    <a:pt x="5952" y="45256"/>
                  </a:lnTo>
                  <a:lnTo>
                    <a:pt x="5856" y="45256"/>
                  </a:lnTo>
                  <a:lnTo>
                    <a:pt x="5856" y="45232"/>
                  </a:lnTo>
                  <a:lnTo>
                    <a:pt x="5832" y="45232"/>
                  </a:lnTo>
                  <a:lnTo>
                    <a:pt x="5832" y="45184"/>
                  </a:lnTo>
                  <a:lnTo>
                    <a:pt x="5783" y="45184"/>
                  </a:lnTo>
                  <a:lnTo>
                    <a:pt x="5783" y="45136"/>
                  </a:lnTo>
                  <a:lnTo>
                    <a:pt x="5711" y="45136"/>
                  </a:lnTo>
                  <a:lnTo>
                    <a:pt x="5711" y="45112"/>
                  </a:lnTo>
                  <a:lnTo>
                    <a:pt x="5663" y="45112"/>
                  </a:lnTo>
                  <a:lnTo>
                    <a:pt x="5663" y="45063"/>
                  </a:lnTo>
                  <a:lnTo>
                    <a:pt x="5615" y="45063"/>
                  </a:lnTo>
                  <a:lnTo>
                    <a:pt x="5615" y="45015"/>
                  </a:lnTo>
                  <a:lnTo>
                    <a:pt x="5591" y="45015"/>
                  </a:lnTo>
                  <a:lnTo>
                    <a:pt x="5591" y="44991"/>
                  </a:lnTo>
                  <a:lnTo>
                    <a:pt x="5494" y="44991"/>
                  </a:lnTo>
                  <a:lnTo>
                    <a:pt x="5494" y="44943"/>
                  </a:lnTo>
                  <a:lnTo>
                    <a:pt x="5470" y="44943"/>
                  </a:lnTo>
                  <a:lnTo>
                    <a:pt x="5470" y="44895"/>
                  </a:lnTo>
                  <a:lnTo>
                    <a:pt x="5422" y="44895"/>
                  </a:lnTo>
                  <a:lnTo>
                    <a:pt x="5422" y="44871"/>
                  </a:lnTo>
                  <a:lnTo>
                    <a:pt x="5374" y="44871"/>
                  </a:lnTo>
                  <a:lnTo>
                    <a:pt x="5374" y="44822"/>
                  </a:lnTo>
                  <a:lnTo>
                    <a:pt x="5301" y="44822"/>
                  </a:lnTo>
                  <a:lnTo>
                    <a:pt x="5301" y="44774"/>
                  </a:lnTo>
                  <a:lnTo>
                    <a:pt x="5253" y="44774"/>
                  </a:lnTo>
                  <a:lnTo>
                    <a:pt x="5253" y="44750"/>
                  </a:lnTo>
                  <a:lnTo>
                    <a:pt x="5229" y="44750"/>
                  </a:lnTo>
                  <a:lnTo>
                    <a:pt x="5229" y="44702"/>
                  </a:lnTo>
                  <a:lnTo>
                    <a:pt x="5181" y="44702"/>
                  </a:lnTo>
                  <a:lnTo>
                    <a:pt x="5181" y="44654"/>
                  </a:lnTo>
                  <a:lnTo>
                    <a:pt x="5133" y="44654"/>
                  </a:lnTo>
                  <a:lnTo>
                    <a:pt x="5133" y="44630"/>
                  </a:lnTo>
                  <a:lnTo>
                    <a:pt x="5109" y="44630"/>
                  </a:lnTo>
                  <a:lnTo>
                    <a:pt x="5109" y="44533"/>
                  </a:lnTo>
                  <a:lnTo>
                    <a:pt x="5061" y="44533"/>
                  </a:lnTo>
                  <a:lnTo>
                    <a:pt x="5061" y="44509"/>
                  </a:lnTo>
                  <a:lnTo>
                    <a:pt x="5012" y="44509"/>
                  </a:lnTo>
                  <a:lnTo>
                    <a:pt x="5012" y="44389"/>
                  </a:lnTo>
                  <a:lnTo>
                    <a:pt x="4988" y="44389"/>
                  </a:lnTo>
                  <a:lnTo>
                    <a:pt x="4988" y="44268"/>
                  </a:lnTo>
                  <a:lnTo>
                    <a:pt x="4940" y="44268"/>
                  </a:lnTo>
                  <a:lnTo>
                    <a:pt x="4940" y="43786"/>
                  </a:lnTo>
                  <a:lnTo>
                    <a:pt x="4988" y="43786"/>
                  </a:lnTo>
                  <a:lnTo>
                    <a:pt x="4988" y="43690"/>
                  </a:lnTo>
                  <a:lnTo>
                    <a:pt x="5012" y="43690"/>
                  </a:lnTo>
                  <a:lnTo>
                    <a:pt x="5012" y="43569"/>
                  </a:lnTo>
                  <a:lnTo>
                    <a:pt x="5061" y="43569"/>
                  </a:lnTo>
                  <a:lnTo>
                    <a:pt x="5061" y="43545"/>
                  </a:lnTo>
                  <a:lnTo>
                    <a:pt x="5109" y="43545"/>
                  </a:lnTo>
                  <a:lnTo>
                    <a:pt x="5109" y="43449"/>
                  </a:lnTo>
                  <a:lnTo>
                    <a:pt x="5133" y="43449"/>
                  </a:lnTo>
                  <a:lnTo>
                    <a:pt x="5133" y="43425"/>
                  </a:lnTo>
                  <a:lnTo>
                    <a:pt x="5181" y="43425"/>
                  </a:lnTo>
                  <a:lnTo>
                    <a:pt x="5181" y="43377"/>
                  </a:lnTo>
                  <a:lnTo>
                    <a:pt x="5229" y="43377"/>
                  </a:lnTo>
                  <a:lnTo>
                    <a:pt x="5229" y="43304"/>
                  </a:lnTo>
                  <a:lnTo>
                    <a:pt x="5253" y="43304"/>
                  </a:lnTo>
                  <a:lnTo>
                    <a:pt x="5253" y="43256"/>
                  </a:lnTo>
                  <a:lnTo>
                    <a:pt x="5301" y="43256"/>
                  </a:lnTo>
                  <a:lnTo>
                    <a:pt x="5301" y="43208"/>
                  </a:lnTo>
                  <a:lnTo>
                    <a:pt x="5350" y="43208"/>
                  </a:lnTo>
                  <a:lnTo>
                    <a:pt x="5350" y="43184"/>
                  </a:lnTo>
                  <a:lnTo>
                    <a:pt x="5301" y="43184"/>
                  </a:lnTo>
                  <a:lnTo>
                    <a:pt x="5301" y="43136"/>
                  </a:lnTo>
                  <a:lnTo>
                    <a:pt x="5253" y="43136"/>
                  </a:lnTo>
                  <a:lnTo>
                    <a:pt x="5253" y="43087"/>
                  </a:lnTo>
                  <a:lnTo>
                    <a:pt x="5229" y="43087"/>
                  </a:lnTo>
                  <a:lnTo>
                    <a:pt x="5229" y="43063"/>
                  </a:lnTo>
                  <a:lnTo>
                    <a:pt x="5133" y="43063"/>
                  </a:lnTo>
                  <a:lnTo>
                    <a:pt x="5133" y="43015"/>
                  </a:lnTo>
                  <a:lnTo>
                    <a:pt x="5109" y="43015"/>
                  </a:lnTo>
                  <a:lnTo>
                    <a:pt x="5109" y="42967"/>
                  </a:lnTo>
                  <a:lnTo>
                    <a:pt x="5061" y="42967"/>
                  </a:lnTo>
                  <a:lnTo>
                    <a:pt x="5061" y="42943"/>
                  </a:lnTo>
                  <a:lnTo>
                    <a:pt x="5012" y="42943"/>
                  </a:lnTo>
                  <a:lnTo>
                    <a:pt x="5012" y="42895"/>
                  </a:lnTo>
                  <a:lnTo>
                    <a:pt x="4940" y="42895"/>
                  </a:lnTo>
                  <a:lnTo>
                    <a:pt x="4940" y="42846"/>
                  </a:lnTo>
                  <a:lnTo>
                    <a:pt x="4892" y="42846"/>
                  </a:lnTo>
                  <a:lnTo>
                    <a:pt x="4892" y="42822"/>
                  </a:lnTo>
                  <a:lnTo>
                    <a:pt x="4868" y="42822"/>
                  </a:lnTo>
                  <a:lnTo>
                    <a:pt x="4868" y="42774"/>
                  </a:lnTo>
                  <a:lnTo>
                    <a:pt x="4820" y="42774"/>
                  </a:lnTo>
                  <a:lnTo>
                    <a:pt x="4820" y="42726"/>
                  </a:lnTo>
                  <a:lnTo>
                    <a:pt x="4747" y="42726"/>
                  </a:lnTo>
                  <a:lnTo>
                    <a:pt x="4747" y="42702"/>
                  </a:lnTo>
                  <a:lnTo>
                    <a:pt x="4699" y="42702"/>
                  </a:lnTo>
                  <a:lnTo>
                    <a:pt x="4699" y="42654"/>
                  </a:lnTo>
                  <a:lnTo>
                    <a:pt x="4651" y="42654"/>
                  </a:lnTo>
                  <a:lnTo>
                    <a:pt x="4651" y="42605"/>
                  </a:lnTo>
                  <a:lnTo>
                    <a:pt x="4627" y="42605"/>
                  </a:lnTo>
                  <a:lnTo>
                    <a:pt x="4627" y="42581"/>
                  </a:lnTo>
                  <a:lnTo>
                    <a:pt x="4530" y="42581"/>
                  </a:lnTo>
                  <a:lnTo>
                    <a:pt x="4530" y="42533"/>
                  </a:lnTo>
                  <a:lnTo>
                    <a:pt x="4506" y="42533"/>
                  </a:lnTo>
                  <a:lnTo>
                    <a:pt x="4506" y="42485"/>
                  </a:lnTo>
                  <a:lnTo>
                    <a:pt x="4458" y="42485"/>
                  </a:lnTo>
                  <a:lnTo>
                    <a:pt x="4458" y="42461"/>
                  </a:lnTo>
                  <a:lnTo>
                    <a:pt x="4386" y="42461"/>
                  </a:lnTo>
                  <a:lnTo>
                    <a:pt x="4386" y="42413"/>
                  </a:lnTo>
                  <a:lnTo>
                    <a:pt x="4338" y="42413"/>
                  </a:lnTo>
                  <a:lnTo>
                    <a:pt x="4338" y="42364"/>
                  </a:lnTo>
                  <a:lnTo>
                    <a:pt x="4289" y="42364"/>
                  </a:lnTo>
                  <a:lnTo>
                    <a:pt x="4289" y="42340"/>
                  </a:lnTo>
                  <a:lnTo>
                    <a:pt x="4265" y="42340"/>
                  </a:lnTo>
                  <a:lnTo>
                    <a:pt x="4265" y="42292"/>
                  </a:lnTo>
                  <a:lnTo>
                    <a:pt x="4169" y="42292"/>
                  </a:lnTo>
                  <a:lnTo>
                    <a:pt x="4169" y="42244"/>
                  </a:lnTo>
                  <a:lnTo>
                    <a:pt x="4145" y="42244"/>
                  </a:lnTo>
                  <a:lnTo>
                    <a:pt x="4145" y="42220"/>
                  </a:lnTo>
                  <a:lnTo>
                    <a:pt x="4097" y="42220"/>
                  </a:lnTo>
                  <a:lnTo>
                    <a:pt x="4097" y="42172"/>
                  </a:lnTo>
                  <a:lnTo>
                    <a:pt x="4048" y="42172"/>
                  </a:lnTo>
                  <a:lnTo>
                    <a:pt x="4048" y="42123"/>
                  </a:lnTo>
                  <a:lnTo>
                    <a:pt x="3976" y="42123"/>
                  </a:lnTo>
                  <a:lnTo>
                    <a:pt x="3976" y="42099"/>
                  </a:lnTo>
                  <a:lnTo>
                    <a:pt x="3928" y="42099"/>
                  </a:lnTo>
                  <a:lnTo>
                    <a:pt x="3928" y="42051"/>
                  </a:lnTo>
                  <a:lnTo>
                    <a:pt x="3904" y="42051"/>
                  </a:lnTo>
                  <a:lnTo>
                    <a:pt x="3904" y="42003"/>
                  </a:lnTo>
                  <a:lnTo>
                    <a:pt x="3856" y="42003"/>
                  </a:lnTo>
                  <a:lnTo>
                    <a:pt x="3856" y="41979"/>
                  </a:lnTo>
                  <a:lnTo>
                    <a:pt x="3783" y="41979"/>
                  </a:lnTo>
                  <a:lnTo>
                    <a:pt x="3783" y="41931"/>
                  </a:lnTo>
                  <a:lnTo>
                    <a:pt x="3735" y="41931"/>
                  </a:lnTo>
                  <a:lnTo>
                    <a:pt x="3735" y="41882"/>
                  </a:lnTo>
                  <a:lnTo>
                    <a:pt x="3687" y="41882"/>
                  </a:lnTo>
                  <a:lnTo>
                    <a:pt x="3687" y="41858"/>
                  </a:lnTo>
                  <a:lnTo>
                    <a:pt x="3663" y="41858"/>
                  </a:lnTo>
                  <a:lnTo>
                    <a:pt x="3663" y="41810"/>
                  </a:lnTo>
                  <a:lnTo>
                    <a:pt x="3566" y="41810"/>
                  </a:lnTo>
                  <a:lnTo>
                    <a:pt x="3566" y="41762"/>
                  </a:lnTo>
                  <a:lnTo>
                    <a:pt x="3542" y="41762"/>
                  </a:lnTo>
                  <a:lnTo>
                    <a:pt x="3542" y="41738"/>
                  </a:lnTo>
                  <a:lnTo>
                    <a:pt x="3494" y="41738"/>
                  </a:lnTo>
                  <a:lnTo>
                    <a:pt x="3494" y="41690"/>
                  </a:lnTo>
                  <a:lnTo>
                    <a:pt x="3422" y="41690"/>
                  </a:lnTo>
                  <a:lnTo>
                    <a:pt x="3422" y="41642"/>
                  </a:lnTo>
                  <a:lnTo>
                    <a:pt x="3374" y="41642"/>
                  </a:lnTo>
                  <a:lnTo>
                    <a:pt x="3374" y="41617"/>
                  </a:lnTo>
                  <a:lnTo>
                    <a:pt x="3325" y="41617"/>
                  </a:lnTo>
                  <a:lnTo>
                    <a:pt x="3325" y="41569"/>
                  </a:lnTo>
                  <a:lnTo>
                    <a:pt x="3301" y="41569"/>
                  </a:lnTo>
                  <a:lnTo>
                    <a:pt x="3301" y="41521"/>
                  </a:lnTo>
                  <a:lnTo>
                    <a:pt x="3205" y="41521"/>
                  </a:lnTo>
                  <a:lnTo>
                    <a:pt x="3205" y="41497"/>
                  </a:lnTo>
                  <a:lnTo>
                    <a:pt x="3181" y="41497"/>
                  </a:lnTo>
                  <a:lnTo>
                    <a:pt x="3181" y="41449"/>
                  </a:lnTo>
                  <a:lnTo>
                    <a:pt x="3133" y="41449"/>
                  </a:lnTo>
                  <a:lnTo>
                    <a:pt x="3133" y="41401"/>
                  </a:lnTo>
                  <a:lnTo>
                    <a:pt x="3085" y="41401"/>
                  </a:lnTo>
                  <a:lnTo>
                    <a:pt x="3085" y="41376"/>
                  </a:lnTo>
                  <a:lnTo>
                    <a:pt x="3012" y="41376"/>
                  </a:lnTo>
                  <a:lnTo>
                    <a:pt x="3012" y="41328"/>
                  </a:lnTo>
                  <a:lnTo>
                    <a:pt x="2964" y="41328"/>
                  </a:lnTo>
                  <a:lnTo>
                    <a:pt x="2964" y="41280"/>
                  </a:lnTo>
                  <a:lnTo>
                    <a:pt x="2940" y="41280"/>
                  </a:lnTo>
                  <a:lnTo>
                    <a:pt x="2940" y="41256"/>
                  </a:lnTo>
                  <a:lnTo>
                    <a:pt x="2892" y="41256"/>
                  </a:lnTo>
                  <a:lnTo>
                    <a:pt x="2892" y="41208"/>
                  </a:lnTo>
                  <a:lnTo>
                    <a:pt x="2819" y="41208"/>
                  </a:lnTo>
                  <a:lnTo>
                    <a:pt x="2819" y="41160"/>
                  </a:lnTo>
                  <a:lnTo>
                    <a:pt x="2771" y="41160"/>
                  </a:lnTo>
                  <a:lnTo>
                    <a:pt x="2771" y="41135"/>
                  </a:lnTo>
                  <a:lnTo>
                    <a:pt x="2723" y="41135"/>
                  </a:lnTo>
                  <a:lnTo>
                    <a:pt x="2723" y="41087"/>
                  </a:lnTo>
                  <a:lnTo>
                    <a:pt x="2699" y="41087"/>
                  </a:lnTo>
                  <a:lnTo>
                    <a:pt x="2699" y="41039"/>
                  </a:lnTo>
                  <a:lnTo>
                    <a:pt x="2603" y="41039"/>
                  </a:lnTo>
                  <a:lnTo>
                    <a:pt x="2603" y="41015"/>
                  </a:lnTo>
                  <a:lnTo>
                    <a:pt x="2578" y="41015"/>
                  </a:lnTo>
                  <a:lnTo>
                    <a:pt x="2578" y="40967"/>
                  </a:lnTo>
                  <a:lnTo>
                    <a:pt x="2530" y="40967"/>
                  </a:lnTo>
                  <a:lnTo>
                    <a:pt x="2530" y="40919"/>
                  </a:lnTo>
                  <a:lnTo>
                    <a:pt x="2458" y="40919"/>
                  </a:lnTo>
                  <a:lnTo>
                    <a:pt x="2458" y="40894"/>
                  </a:lnTo>
                  <a:lnTo>
                    <a:pt x="2410" y="40894"/>
                  </a:lnTo>
                  <a:lnTo>
                    <a:pt x="2410" y="40846"/>
                  </a:lnTo>
                  <a:lnTo>
                    <a:pt x="2362" y="40846"/>
                  </a:lnTo>
                  <a:lnTo>
                    <a:pt x="2362" y="40798"/>
                  </a:lnTo>
                  <a:lnTo>
                    <a:pt x="2337" y="40798"/>
                  </a:lnTo>
                  <a:lnTo>
                    <a:pt x="2337" y="40774"/>
                  </a:lnTo>
                  <a:lnTo>
                    <a:pt x="2241" y="40774"/>
                  </a:lnTo>
                  <a:lnTo>
                    <a:pt x="2241" y="40726"/>
                  </a:lnTo>
                  <a:lnTo>
                    <a:pt x="2217" y="40726"/>
                  </a:lnTo>
                  <a:lnTo>
                    <a:pt x="2217" y="40678"/>
                  </a:lnTo>
                  <a:lnTo>
                    <a:pt x="2169" y="40678"/>
                  </a:lnTo>
                  <a:lnTo>
                    <a:pt x="2169" y="40654"/>
                  </a:lnTo>
                  <a:lnTo>
                    <a:pt x="2121" y="40654"/>
                  </a:lnTo>
                  <a:lnTo>
                    <a:pt x="2121" y="40605"/>
                  </a:lnTo>
                  <a:lnTo>
                    <a:pt x="2048" y="40605"/>
                  </a:lnTo>
                  <a:lnTo>
                    <a:pt x="2048" y="40533"/>
                  </a:lnTo>
                  <a:lnTo>
                    <a:pt x="2000" y="40533"/>
                  </a:lnTo>
                  <a:lnTo>
                    <a:pt x="2000" y="40485"/>
                  </a:lnTo>
                  <a:lnTo>
                    <a:pt x="1976" y="40485"/>
                  </a:lnTo>
                  <a:lnTo>
                    <a:pt x="1976" y="40437"/>
                  </a:lnTo>
                  <a:lnTo>
                    <a:pt x="1928" y="40437"/>
                  </a:lnTo>
                  <a:lnTo>
                    <a:pt x="1928" y="404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08" name="Google Shape;208;p35"/>
            <p:cNvSpPr/>
            <p:nvPr/>
          </p:nvSpPr>
          <p:spPr>
            <a:xfrm flipH="1">
              <a:off x="7212938" y="3632786"/>
              <a:ext cx="669062" cy="642334"/>
            </a:xfrm>
            <a:custGeom>
              <a:avLst/>
              <a:gdLst/>
              <a:ahLst/>
              <a:cxnLst/>
              <a:rect l="l" t="t" r="r" b="b"/>
              <a:pathLst>
                <a:path w="45834" h="44003" extrusionOk="0">
                  <a:moveTo>
                    <a:pt x="19905" y="0"/>
                  </a:moveTo>
                  <a:cubicBezTo>
                    <a:pt x="10169" y="5808"/>
                    <a:pt x="0" y="21471"/>
                    <a:pt x="0" y="21471"/>
                  </a:cubicBezTo>
                  <a:lnTo>
                    <a:pt x="29471" y="44003"/>
                  </a:lnTo>
                  <a:cubicBezTo>
                    <a:pt x="29471" y="44003"/>
                    <a:pt x="40653" y="29424"/>
                    <a:pt x="45834" y="20773"/>
                  </a:cubicBezTo>
                  <a:cubicBezTo>
                    <a:pt x="45255" y="19905"/>
                    <a:pt x="44653" y="19062"/>
                    <a:pt x="43978" y="18242"/>
                  </a:cubicBezTo>
                  <a:cubicBezTo>
                    <a:pt x="36653" y="9109"/>
                    <a:pt x="24025" y="2145"/>
                    <a:pt x="20700" y="410"/>
                  </a:cubicBezTo>
                  <a:cubicBezTo>
                    <a:pt x="20194" y="145"/>
                    <a:pt x="19905" y="0"/>
                    <a:pt x="19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09" name="Google Shape;209;p35"/>
            <p:cNvSpPr/>
            <p:nvPr/>
          </p:nvSpPr>
          <p:spPr>
            <a:xfrm flipH="1">
              <a:off x="7213988" y="3594788"/>
              <a:ext cx="365857" cy="304299"/>
            </a:xfrm>
            <a:custGeom>
              <a:avLst/>
              <a:gdLst/>
              <a:ahLst/>
              <a:cxnLst/>
              <a:rect l="l" t="t" r="r" b="b"/>
              <a:pathLst>
                <a:path w="25063" h="20846" extrusionOk="0">
                  <a:moveTo>
                    <a:pt x="3519" y="1"/>
                  </a:moveTo>
                  <a:lnTo>
                    <a:pt x="1" y="3013"/>
                  </a:lnTo>
                  <a:cubicBezTo>
                    <a:pt x="3326" y="4748"/>
                    <a:pt x="15954" y="11712"/>
                    <a:pt x="23279" y="20845"/>
                  </a:cubicBezTo>
                  <a:cubicBezTo>
                    <a:pt x="23809" y="20074"/>
                    <a:pt x="24388" y="19183"/>
                    <a:pt x="25062" y="18195"/>
                  </a:cubicBezTo>
                  <a:cubicBezTo>
                    <a:pt x="21858" y="8387"/>
                    <a:pt x="3519" y="1"/>
                    <a:pt x="3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10" name="Google Shape;210;p35"/>
            <p:cNvSpPr/>
            <p:nvPr/>
          </p:nvSpPr>
          <p:spPr>
            <a:xfrm flipH="1">
              <a:off x="7094391" y="3457133"/>
              <a:ext cx="380265" cy="335290"/>
            </a:xfrm>
            <a:custGeom>
              <a:avLst/>
              <a:gdLst/>
              <a:ahLst/>
              <a:cxnLst/>
              <a:rect l="l" t="t" r="r" b="b"/>
              <a:pathLst>
                <a:path w="26050" h="22969" extrusionOk="0">
                  <a:moveTo>
                    <a:pt x="6354" y="1"/>
                  </a:moveTo>
                  <a:cubicBezTo>
                    <a:pt x="6190" y="1"/>
                    <a:pt x="6025" y="68"/>
                    <a:pt x="5904" y="201"/>
                  </a:cubicBezTo>
                  <a:cubicBezTo>
                    <a:pt x="5615" y="539"/>
                    <a:pt x="5326" y="852"/>
                    <a:pt x="5012" y="1189"/>
                  </a:cubicBezTo>
                  <a:lnTo>
                    <a:pt x="241" y="6226"/>
                  </a:lnTo>
                  <a:cubicBezTo>
                    <a:pt x="0" y="6491"/>
                    <a:pt x="24" y="6876"/>
                    <a:pt x="289" y="7093"/>
                  </a:cubicBezTo>
                  <a:lnTo>
                    <a:pt x="3542" y="9672"/>
                  </a:lnTo>
                  <a:lnTo>
                    <a:pt x="15254" y="18973"/>
                  </a:lnTo>
                  <a:lnTo>
                    <a:pt x="20266" y="22877"/>
                  </a:lnTo>
                  <a:cubicBezTo>
                    <a:pt x="20346" y="22937"/>
                    <a:pt x="20443" y="22968"/>
                    <a:pt x="20540" y="22968"/>
                  </a:cubicBezTo>
                  <a:cubicBezTo>
                    <a:pt x="20675" y="22968"/>
                    <a:pt x="20808" y="22907"/>
                    <a:pt x="20893" y="22781"/>
                  </a:cubicBezTo>
                  <a:lnTo>
                    <a:pt x="25905" y="15817"/>
                  </a:lnTo>
                  <a:cubicBezTo>
                    <a:pt x="26050" y="15624"/>
                    <a:pt x="26002" y="15359"/>
                    <a:pt x="25809" y="15214"/>
                  </a:cubicBezTo>
                  <a:lnTo>
                    <a:pt x="21158" y="11575"/>
                  </a:lnTo>
                  <a:lnTo>
                    <a:pt x="9422" y="2274"/>
                  </a:lnTo>
                  <a:lnTo>
                    <a:pt x="6723" y="129"/>
                  </a:lnTo>
                  <a:cubicBezTo>
                    <a:pt x="6616" y="43"/>
                    <a:pt x="6485" y="1"/>
                    <a:pt x="6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11" name="Google Shape;211;p35"/>
            <p:cNvSpPr/>
            <p:nvPr/>
          </p:nvSpPr>
          <p:spPr>
            <a:xfrm flipH="1">
              <a:off x="7158051" y="3481146"/>
              <a:ext cx="272638" cy="262054"/>
            </a:xfrm>
            <a:custGeom>
              <a:avLst/>
              <a:gdLst/>
              <a:ahLst/>
              <a:cxnLst/>
              <a:rect l="l" t="t" r="r" b="b"/>
              <a:pathLst>
                <a:path w="18677" h="17952" extrusionOk="0">
                  <a:moveTo>
                    <a:pt x="7374" y="1"/>
                  </a:moveTo>
                  <a:cubicBezTo>
                    <a:pt x="7091" y="1"/>
                    <a:pt x="6810" y="125"/>
                    <a:pt x="6627" y="364"/>
                  </a:cubicBezTo>
                  <a:lnTo>
                    <a:pt x="314" y="8292"/>
                  </a:lnTo>
                  <a:cubicBezTo>
                    <a:pt x="0" y="8701"/>
                    <a:pt x="73" y="9304"/>
                    <a:pt x="482" y="9617"/>
                  </a:cubicBezTo>
                  <a:lnTo>
                    <a:pt x="10724" y="17738"/>
                  </a:lnTo>
                  <a:cubicBezTo>
                    <a:pt x="10899" y="17882"/>
                    <a:pt x="11105" y="17952"/>
                    <a:pt x="11310" y="17952"/>
                  </a:cubicBezTo>
                  <a:cubicBezTo>
                    <a:pt x="11584" y="17952"/>
                    <a:pt x="11856" y="17828"/>
                    <a:pt x="12049" y="17594"/>
                  </a:cubicBezTo>
                  <a:lnTo>
                    <a:pt x="18339" y="9641"/>
                  </a:lnTo>
                  <a:cubicBezTo>
                    <a:pt x="18676" y="9256"/>
                    <a:pt x="18604" y="8653"/>
                    <a:pt x="18194" y="8316"/>
                  </a:cubicBezTo>
                  <a:lnTo>
                    <a:pt x="7953" y="195"/>
                  </a:lnTo>
                  <a:cubicBezTo>
                    <a:pt x="7782" y="64"/>
                    <a:pt x="7577" y="1"/>
                    <a:pt x="7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12" name="Google Shape;212;p35"/>
            <p:cNvSpPr/>
            <p:nvPr/>
          </p:nvSpPr>
          <p:spPr>
            <a:xfrm flipH="1">
              <a:off x="6851312" y="2969354"/>
              <a:ext cx="7051" cy="8102"/>
            </a:xfrm>
            <a:custGeom>
              <a:avLst/>
              <a:gdLst/>
              <a:ahLst/>
              <a:cxnLst/>
              <a:rect l="l" t="t" r="r" b="b"/>
              <a:pathLst>
                <a:path w="483" h="555" extrusionOk="0">
                  <a:moveTo>
                    <a:pt x="0" y="554"/>
                  </a:moveTo>
                  <a:lnTo>
                    <a:pt x="0" y="554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0" y="554"/>
                  </a:lnTo>
                  <a:close/>
                </a:path>
              </a:pathLst>
            </a:custGeom>
            <a:solidFill>
              <a:srgbClr val="FFB0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13" name="Google Shape;213;p35"/>
            <p:cNvSpPr/>
            <p:nvPr/>
          </p:nvSpPr>
          <p:spPr>
            <a:xfrm flipH="1">
              <a:off x="6695498" y="2899006"/>
              <a:ext cx="169198" cy="150186"/>
            </a:xfrm>
            <a:custGeom>
              <a:avLst/>
              <a:gdLst/>
              <a:ahLst/>
              <a:cxnLst/>
              <a:rect l="l" t="t" r="r" b="b"/>
              <a:pathLst>
                <a:path w="10724" h="9519" extrusionOk="0">
                  <a:moveTo>
                    <a:pt x="9760" y="0"/>
                  </a:moveTo>
                  <a:lnTo>
                    <a:pt x="7615" y="5013"/>
                  </a:lnTo>
                  <a:cubicBezTo>
                    <a:pt x="7326" y="5711"/>
                    <a:pt x="6651" y="6097"/>
                    <a:pt x="5952" y="6097"/>
                  </a:cubicBezTo>
                  <a:cubicBezTo>
                    <a:pt x="5543" y="6097"/>
                    <a:pt x="5157" y="5976"/>
                    <a:pt x="4820" y="5711"/>
                  </a:cubicBezTo>
                  <a:lnTo>
                    <a:pt x="4796" y="5687"/>
                  </a:lnTo>
                  <a:cubicBezTo>
                    <a:pt x="3952" y="5037"/>
                    <a:pt x="2868" y="4531"/>
                    <a:pt x="1591" y="4145"/>
                  </a:cubicBezTo>
                  <a:cubicBezTo>
                    <a:pt x="1374" y="4073"/>
                    <a:pt x="1109" y="4000"/>
                    <a:pt x="868" y="3928"/>
                  </a:cubicBezTo>
                  <a:lnTo>
                    <a:pt x="482" y="4434"/>
                  </a:lnTo>
                  <a:lnTo>
                    <a:pt x="0" y="4988"/>
                  </a:lnTo>
                  <a:cubicBezTo>
                    <a:pt x="988" y="5205"/>
                    <a:pt x="1928" y="5470"/>
                    <a:pt x="2747" y="5808"/>
                  </a:cubicBezTo>
                  <a:lnTo>
                    <a:pt x="2771" y="5808"/>
                  </a:lnTo>
                  <a:cubicBezTo>
                    <a:pt x="3567" y="6145"/>
                    <a:pt x="4241" y="6507"/>
                    <a:pt x="4820" y="6964"/>
                  </a:cubicBezTo>
                  <a:cubicBezTo>
                    <a:pt x="5494" y="7495"/>
                    <a:pt x="6434" y="8410"/>
                    <a:pt x="7446" y="9519"/>
                  </a:cubicBezTo>
                  <a:lnTo>
                    <a:pt x="7736" y="8844"/>
                  </a:lnTo>
                  <a:lnTo>
                    <a:pt x="7808" y="8651"/>
                  </a:lnTo>
                  <a:lnTo>
                    <a:pt x="10700" y="1350"/>
                  </a:lnTo>
                  <a:cubicBezTo>
                    <a:pt x="10724" y="1301"/>
                    <a:pt x="10724" y="1277"/>
                    <a:pt x="10724" y="1229"/>
                  </a:cubicBezTo>
                  <a:cubicBezTo>
                    <a:pt x="10724" y="699"/>
                    <a:pt x="10386" y="193"/>
                    <a:pt x="9832" y="24"/>
                  </a:cubicBezTo>
                  <a:lnTo>
                    <a:pt x="97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14" name="Google Shape;214;p35"/>
            <p:cNvSpPr/>
            <p:nvPr/>
          </p:nvSpPr>
          <p:spPr>
            <a:xfrm flipH="1">
              <a:off x="6749655" y="2977441"/>
              <a:ext cx="108708" cy="66141"/>
            </a:xfrm>
            <a:custGeom>
              <a:avLst/>
              <a:gdLst/>
              <a:ahLst/>
              <a:cxnLst/>
              <a:rect l="l" t="t" r="r" b="b"/>
              <a:pathLst>
                <a:path w="7447" h="4531" extrusionOk="0">
                  <a:moveTo>
                    <a:pt x="7446" y="4531"/>
                  </a:moveTo>
                  <a:cubicBezTo>
                    <a:pt x="6434" y="3422"/>
                    <a:pt x="5494" y="2507"/>
                    <a:pt x="4820" y="1976"/>
                  </a:cubicBezTo>
                  <a:lnTo>
                    <a:pt x="4820" y="1976"/>
                  </a:lnTo>
                  <a:lnTo>
                    <a:pt x="4820" y="1976"/>
                  </a:lnTo>
                  <a:cubicBezTo>
                    <a:pt x="5494" y="2507"/>
                    <a:pt x="6434" y="3422"/>
                    <a:pt x="7446" y="4531"/>
                  </a:cubicBezTo>
                  <a:lnTo>
                    <a:pt x="7446" y="4531"/>
                  </a:lnTo>
                  <a:lnTo>
                    <a:pt x="7446" y="4531"/>
                  </a:lnTo>
                  <a:close/>
                  <a:moveTo>
                    <a:pt x="2771" y="820"/>
                  </a:moveTo>
                  <a:cubicBezTo>
                    <a:pt x="2771" y="820"/>
                    <a:pt x="2771" y="820"/>
                    <a:pt x="2771" y="820"/>
                  </a:cubicBezTo>
                  <a:cubicBezTo>
                    <a:pt x="2771" y="820"/>
                    <a:pt x="2771" y="820"/>
                    <a:pt x="2771" y="820"/>
                  </a:cubicBezTo>
                  <a:close/>
                  <a:moveTo>
                    <a:pt x="2771" y="820"/>
                  </a:moveTo>
                  <a:cubicBezTo>
                    <a:pt x="2771" y="820"/>
                    <a:pt x="2747" y="820"/>
                    <a:pt x="2747" y="820"/>
                  </a:cubicBezTo>
                  <a:cubicBezTo>
                    <a:pt x="2747" y="820"/>
                    <a:pt x="2771" y="820"/>
                    <a:pt x="2771" y="820"/>
                  </a:cubicBezTo>
                  <a:close/>
                  <a:moveTo>
                    <a:pt x="2747" y="820"/>
                  </a:moveTo>
                  <a:cubicBezTo>
                    <a:pt x="1928" y="482"/>
                    <a:pt x="988" y="217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988" y="217"/>
                    <a:pt x="1928" y="482"/>
                    <a:pt x="2747" y="820"/>
                  </a:cubicBezTo>
                  <a:close/>
                </a:path>
              </a:pathLst>
            </a:custGeom>
            <a:solidFill>
              <a:srgbClr val="FFB0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15" name="Google Shape;215;p35"/>
            <p:cNvSpPr/>
            <p:nvPr/>
          </p:nvSpPr>
          <p:spPr>
            <a:xfrm flipH="1">
              <a:off x="6778840" y="2891210"/>
              <a:ext cx="197016" cy="95336"/>
            </a:xfrm>
            <a:custGeom>
              <a:avLst/>
              <a:gdLst/>
              <a:ahLst/>
              <a:cxnLst/>
              <a:rect l="l" t="t" r="r" b="b"/>
              <a:pathLst>
                <a:path w="11326" h="5423" extrusionOk="0">
                  <a:moveTo>
                    <a:pt x="10627" y="0"/>
                  </a:moveTo>
                  <a:lnTo>
                    <a:pt x="7808" y="2458"/>
                  </a:lnTo>
                  <a:cubicBezTo>
                    <a:pt x="6868" y="3278"/>
                    <a:pt x="5663" y="3736"/>
                    <a:pt x="4434" y="3736"/>
                  </a:cubicBezTo>
                  <a:cubicBezTo>
                    <a:pt x="4265" y="3736"/>
                    <a:pt x="4097" y="3736"/>
                    <a:pt x="3928" y="3711"/>
                  </a:cubicBezTo>
                  <a:cubicBezTo>
                    <a:pt x="3205" y="3639"/>
                    <a:pt x="2482" y="3591"/>
                    <a:pt x="1735" y="3567"/>
                  </a:cubicBezTo>
                  <a:cubicBezTo>
                    <a:pt x="1518" y="3543"/>
                    <a:pt x="1325" y="3543"/>
                    <a:pt x="1133" y="3543"/>
                  </a:cubicBezTo>
                  <a:lnTo>
                    <a:pt x="675" y="4049"/>
                  </a:lnTo>
                  <a:lnTo>
                    <a:pt x="0" y="4796"/>
                  </a:lnTo>
                  <a:cubicBezTo>
                    <a:pt x="2434" y="4820"/>
                    <a:pt x="4844" y="4989"/>
                    <a:pt x="6964" y="5422"/>
                  </a:cubicBezTo>
                  <a:lnTo>
                    <a:pt x="7832" y="4362"/>
                  </a:lnTo>
                  <a:lnTo>
                    <a:pt x="11181" y="241"/>
                  </a:lnTo>
                  <a:cubicBezTo>
                    <a:pt x="11205" y="193"/>
                    <a:pt x="11254" y="145"/>
                    <a:pt x="11278" y="97"/>
                  </a:cubicBezTo>
                  <a:lnTo>
                    <a:pt x="11326" y="73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16" name="Google Shape;216;p35"/>
            <p:cNvSpPr/>
            <p:nvPr/>
          </p:nvSpPr>
          <p:spPr>
            <a:xfrm flipH="1">
              <a:off x="6845692" y="2961967"/>
              <a:ext cx="12671" cy="15488"/>
            </a:xfrm>
            <a:custGeom>
              <a:avLst/>
              <a:gdLst/>
              <a:ahLst/>
              <a:cxnLst/>
              <a:rect l="l" t="t" r="r" b="b"/>
              <a:pathLst>
                <a:path w="868" h="1061" extrusionOk="0">
                  <a:moveTo>
                    <a:pt x="868" y="0"/>
                  </a:moveTo>
                  <a:lnTo>
                    <a:pt x="0" y="1060"/>
                  </a:lnTo>
                  <a:lnTo>
                    <a:pt x="482" y="506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FFA7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17" name="Google Shape;217;p35"/>
            <p:cNvSpPr/>
            <p:nvPr/>
          </p:nvSpPr>
          <p:spPr>
            <a:xfrm flipH="1">
              <a:off x="6899694" y="2906980"/>
              <a:ext cx="169190" cy="70222"/>
            </a:xfrm>
            <a:custGeom>
              <a:avLst/>
              <a:gdLst/>
              <a:ahLst/>
              <a:cxnLst/>
              <a:rect l="l" t="t" r="r" b="b"/>
              <a:pathLst>
                <a:path w="9929" h="4121" extrusionOk="0">
                  <a:moveTo>
                    <a:pt x="9904" y="0"/>
                  </a:moveTo>
                  <a:lnTo>
                    <a:pt x="8675" y="844"/>
                  </a:lnTo>
                  <a:cubicBezTo>
                    <a:pt x="7061" y="1928"/>
                    <a:pt x="5181" y="2555"/>
                    <a:pt x="3229" y="2651"/>
                  </a:cubicBezTo>
                  <a:cubicBezTo>
                    <a:pt x="2820" y="2651"/>
                    <a:pt x="2410" y="2675"/>
                    <a:pt x="2024" y="2699"/>
                  </a:cubicBezTo>
                  <a:cubicBezTo>
                    <a:pt x="1711" y="2723"/>
                    <a:pt x="1422" y="2747"/>
                    <a:pt x="1109" y="2771"/>
                  </a:cubicBezTo>
                  <a:lnTo>
                    <a:pt x="0" y="4121"/>
                  </a:lnTo>
                  <a:cubicBezTo>
                    <a:pt x="1277" y="4000"/>
                    <a:pt x="2651" y="3928"/>
                    <a:pt x="4097" y="3880"/>
                  </a:cubicBezTo>
                  <a:cubicBezTo>
                    <a:pt x="4771" y="3856"/>
                    <a:pt x="5446" y="3856"/>
                    <a:pt x="6145" y="3856"/>
                  </a:cubicBezTo>
                  <a:lnTo>
                    <a:pt x="6627" y="3856"/>
                  </a:lnTo>
                  <a:lnTo>
                    <a:pt x="7760" y="2603"/>
                  </a:lnTo>
                  <a:lnTo>
                    <a:pt x="9928" y="145"/>
                  </a:lnTo>
                  <a:cubicBezTo>
                    <a:pt x="9928" y="97"/>
                    <a:pt x="9928" y="48"/>
                    <a:pt x="9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18" name="Google Shape;218;p35"/>
            <p:cNvSpPr/>
            <p:nvPr/>
          </p:nvSpPr>
          <p:spPr>
            <a:xfrm flipH="1">
              <a:off x="6943481" y="2949997"/>
              <a:ext cx="16539" cy="18305"/>
            </a:xfrm>
            <a:custGeom>
              <a:avLst/>
              <a:gdLst/>
              <a:ahLst/>
              <a:cxnLst/>
              <a:rect l="l" t="t" r="r" b="b"/>
              <a:pathLst>
                <a:path w="1133" h="1254" extrusionOk="0">
                  <a:moveTo>
                    <a:pt x="1133" y="1"/>
                  </a:moveTo>
                  <a:lnTo>
                    <a:pt x="675" y="507"/>
                  </a:lnTo>
                  <a:lnTo>
                    <a:pt x="0" y="1254"/>
                  </a:lnTo>
                  <a:lnTo>
                    <a:pt x="0" y="1254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rgbClr val="FFA7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19" name="Google Shape;219;p35"/>
            <p:cNvSpPr/>
            <p:nvPr/>
          </p:nvSpPr>
          <p:spPr>
            <a:xfrm flipH="1">
              <a:off x="7008875" y="2918078"/>
              <a:ext cx="149024" cy="70216"/>
            </a:xfrm>
            <a:custGeom>
              <a:avLst/>
              <a:gdLst/>
              <a:ahLst/>
              <a:cxnLst/>
              <a:rect l="l" t="t" r="r" b="b"/>
              <a:pathLst>
                <a:path w="9158" h="4315" extrusionOk="0">
                  <a:moveTo>
                    <a:pt x="8965" y="1"/>
                  </a:moveTo>
                  <a:cubicBezTo>
                    <a:pt x="8941" y="97"/>
                    <a:pt x="8893" y="194"/>
                    <a:pt x="8845" y="266"/>
                  </a:cubicBezTo>
                  <a:cubicBezTo>
                    <a:pt x="8218" y="1447"/>
                    <a:pt x="7013" y="2194"/>
                    <a:pt x="5688" y="2314"/>
                  </a:cubicBezTo>
                  <a:cubicBezTo>
                    <a:pt x="3664" y="2507"/>
                    <a:pt x="2001" y="2724"/>
                    <a:pt x="1013" y="2868"/>
                  </a:cubicBezTo>
                  <a:lnTo>
                    <a:pt x="1" y="4314"/>
                  </a:lnTo>
                  <a:lnTo>
                    <a:pt x="25" y="4314"/>
                  </a:lnTo>
                  <a:cubicBezTo>
                    <a:pt x="193" y="4266"/>
                    <a:pt x="2603" y="3881"/>
                    <a:pt x="5929" y="3567"/>
                  </a:cubicBezTo>
                  <a:cubicBezTo>
                    <a:pt x="6194" y="3543"/>
                    <a:pt x="6483" y="3519"/>
                    <a:pt x="6772" y="3495"/>
                  </a:cubicBezTo>
                  <a:lnTo>
                    <a:pt x="7881" y="2145"/>
                  </a:lnTo>
                  <a:lnTo>
                    <a:pt x="9158" y="603"/>
                  </a:lnTo>
                  <a:cubicBezTo>
                    <a:pt x="9134" y="386"/>
                    <a:pt x="9086" y="194"/>
                    <a:pt x="8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20" name="Google Shape;220;p35"/>
            <p:cNvSpPr/>
            <p:nvPr/>
          </p:nvSpPr>
          <p:spPr>
            <a:xfrm flipH="1">
              <a:off x="6612625" y="3240589"/>
              <a:ext cx="457735" cy="373198"/>
            </a:xfrm>
            <a:custGeom>
              <a:avLst/>
              <a:gdLst/>
              <a:ahLst/>
              <a:cxnLst/>
              <a:rect l="l" t="t" r="r" b="b"/>
              <a:pathLst>
                <a:path w="28966" h="24460" extrusionOk="0">
                  <a:moveTo>
                    <a:pt x="28966" y="0"/>
                  </a:moveTo>
                  <a:cubicBezTo>
                    <a:pt x="28146" y="266"/>
                    <a:pt x="27327" y="362"/>
                    <a:pt x="26508" y="362"/>
                  </a:cubicBezTo>
                  <a:lnTo>
                    <a:pt x="25953" y="362"/>
                  </a:lnTo>
                  <a:cubicBezTo>
                    <a:pt x="25761" y="338"/>
                    <a:pt x="25592" y="338"/>
                    <a:pt x="25399" y="314"/>
                  </a:cubicBezTo>
                  <a:cubicBezTo>
                    <a:pt x="22170" y="12314"/>
                    <a:pt x="458" y="24219"/>
                    <a:pt x="0" y="24460"/>
                  </a:cubicBezTo>
                  <a:cubicBezTo>
                    <a:pt x="506" y="24243"/>
                    <a:pt x="27472" y="12170"/>
                    <a:pt x="28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21" name="Google Shape;221;p35"/>
            <p:cNvSpPr/>
            <p:nvPr/>
          </p:nvSpPr>
          <p:spPr>
            <a:xfrm flipH="1">
              <a:off x="7250919" y="3716854"/>
              <a:ext cx="11985" cy="14787"/>
            </a:xfrm>
            <a:custGeom>
              <a:avLst/>
              <a:gdLst/>
              <a:ahLst/>
              <a:cxnLst/>
              <a:rect l="l" t="t" r="r" b="b"/>
              <a:pathLst>
                <a:path w="821" h="1013" extrusionOk="0">
                  <a:moveTo>
                    <a:pt x="820" y="1"/>
                  </a:moveTo>
                  <a:lnTo>
                    <a:pt x="1" y="1013"/>
                  </a:lnTo>
                  <a:lnTo>
                    <a:pt x="218" y="748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274F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22" name="Google Shape;222;p35"/>
            <p:cNvSpPr/>
            <p:nvPr/>
          </p:nvSpPr>
          <p:spPr>
            <a:xfrm flipH="1">
              <a:off x="7250920" y="3613795"/>
              <a:ext cx="166397" cy="118546"/>
            </a:xfrm>
            <a:custGeom>
              <a:avLst/>
              <a:gdLst/>
              <a:ahLst/>
              <a:cxnLst/>
              <a:rect l="l" t="t" r="r" b="b"/>
              <a:pathLst>
                <a:path w="11399" h="8121" extrusionOk="0">
                  <a:moveTo>
                    <a:pt x="10531" y="8121"/>
                  </a:moveTo>
                  <a:cubicBezTo>
                    <a:pt x="10555" y="8097"/>
                    <a:pt x="10579" y="8097"/>
                    <a:pt x="10579" y="8073"/>
                  </a:cubicBezTo>
                  <a:lnTo>
                    <a:pt x="11398" y="7061"/>
                  </a:lnTo>
                  <a:lnTo>
                    <a:pt x="11398" y="7061"/>
                  </a:lnTo>
                  <a:lnTo>
                    <a:pt x="10579" y="8073"/>
                  </a:lnTo>
                  <a:cubicBezTo>
                    <a:pt x="10579" y="8097"/>
                    <a:pt x="10555" y="8097"/>
                    <a:pt x="10531" y="8121"/>
                  </a:cubicBezTo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1F65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23" name="Google Shape;223;p35"/>
            <p:cNvSpPr/>
            <p:nvPr/>
          </p:nvSpPr>
          <p:spPr>
            <a:xfrm flipH="1">
              <a:off x="7417302" y="3611678"/>
              <a:ext cx="1431" cy="2131"/>
            </a:xfrm>
            <a:custGeom>
              <a:avLst/>
              <a:gdLst/>
              <a:ahLst/>
              <a:cxnLst/>
              <a:rect l="l" t="t" r="r" b="b"/>
              <a:pathLst>
                <a:path w="98" h="146" extrusionOk="0">
                  <a:moveTo>
                    <a:pt x="97" y="145"/>
                  </a:moveTo>
                  <a:cubicBezTo>
                    <a:pt x="49" y="97"/>
                    <a:pt x="25" y="49"/>
                    <a:pt x="1" y="0"/>
                  </a:cubicBezTo>
                  <a:cubicBezTo>
                    <a:pt x="25" y="49"/>
                    <a:pt x="49" y="97"/>
                    <a:pt x="97" y="145"/>
                  </a:cubicBezTo>
                  <a:lnTo>
                    <a:pt x="97" y="145"/>
                  </a:lnTo>
                  <a:lnTo>
                    <a:pt x="97" y="145"/>
                  </a:lnTo>
                  <a:close/>
                </a:path>
              </a:pathLst>
            </a:custGeom>
            <a:solidFill>
              <a:srgbClr val="274F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24" name="Google Shape;224;p35"/>
            <p:cNvSpPr/>
            <p:nvPr/>
          </p:nvSpPr>
          <p:spPr>
            <a:xfrm flipH="1">
              <a:off x="7417302" y="3610977"/>
              <a:ext cx="1431" cy="2832"/>
            </a:xfrm>
            <a:custGeom>
              <a:avLst/>
              <a:gdLst/>
              <a:ahLst/>
              <a:cxnLst/>
              <a:rect l="l" t="t" r="r" b="b"/>
              <a:pathLst>
                <a:path w="98" h="194" extrusionOk="0">
                  <a:moveTo>
                    <a:pt x="1" y="0"/>
                  </a:moveTo>
                  <a:cubicBezTo>
                    <a:pt x="1" y="16"/>
                    <a:pt x="1" y="32"/>
                    <a:pt x="1" y="48"/>
                  </a:cubicBezTo>
                  <a:cubicBezTo>
                    <a:pt x="9" y="66"/>
                    <a:pt x="18" y="83"/>
                    <a:pt x="27" y="100"/>
                  </a:cubicBezTo>
                  <a:lnTo>
                    <a:pt x="27" y="100"/>
                  </a:lnTo>
                  <a:cubicBezTo>
                    <a:pt x="26" y="91"/>
                    <a:pt x="25" y="82"/>
                    <a:pt x="25" y="73"/>
                  </a:cubicBezTo>
                  <a:cubicBezTo>
                    <a:pt x="1" y="48"/>
                    <a:pt x="1" y="24"/>
                    <a:pt x="1" y="0"/>
                  </a:cubicBezTo>
                  <a:close/>
                  <a:moveTo>
                    <a:pt x="27" y="100"/>
                  </a:moveTo>
                  <a:cubicBezTo>
                    <a:pt x="35" y="138"/>
                    <a:pt x="58" y="174"/>
                    <a:pt x="97" y="193"/>
                  </a:cubicBezTo>
                  <a:cubicBezTo>
                    <a:pt x="66" y="162"/>
                    <a:pt x="45" y="131"/>
                    <a:pt x="27" y="100"/>
                  </a:cubicBez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25" name="Google Shape;225;p35"/>
            <p:cNvSpPr/>
            <p:nvPr/>
          </p:nvSpPr>
          <p:spPr>
            <a:xfrm flipH="1">
              <a:off x="7417302" y="3613795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5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26" name="Google Shape;226;p35"/>
            <p:cNvSpPr/>
            <p:nvPr/>
          </p:nvSpPr>
          <p:spPr>
            <a:xfrm flipH="1">
              <a:off x="7417302" y="3612028"/>
              <a:ext cx="1080" cy="1781"/>
            </a:xfrm>
            <a:custGeom>
              <a:avLst/>
              <a:gdLst/>
              <a:ahLst/>
              <a:cxnLst/>
              <a:rect l="l" t="t" r="r" b="b"/>
              <a:pathLst>
                <a:path w="74" h="122" extrusionOk="0">
                  <a:moveTo>
                    <a:pt x="1" y="1"/>
                  </a:moveTo>
                  <a:cubicBezTo>
                    <a:pt x="1" y="49"/>
                    <a:pt x="25" y="97"/>
                    <a:pt x="73" y="121"/>
                  </a:cubicBezTo>
                  <a:cubicBezTo>
                    <a:pt x="73" y="121"/>
                    <a:pt x="49" y="73"/>
                    <a:pt x="1" y="1"/>
                  </a:cubicBezTo>
                  <a:close/>
                </a:path>
              </a:pathLst>
            </a:custGeom>
            <a:solidFill>
              <a:srgbClr val="86C8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27" name="Google Shape;227;p35"/>
            <p:cNvSpPr/>
            <p:nvPr/>
          </p:nvSpPr>
          <p:spPr>
            <a:xfrm flipH="1">
              <a:off x="7418718" y="3610627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28" name="Google Shape;228;p35"/>
            <p:cNvSpPr/>
            <p:nvPr/>
          </p:nvSpPr>
          <p:spPr>
            <a:xfrm flipH="1">
              <a:off x="7418718" y="3609912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29" name="Google Shape;229;p35"/>
            <p:cNvSpPr/>
            <p:nvPr/>
          </p:nvSpPr>
          <p:spPr>
            <a:xfrm flipH="1">
              <a:off x="7418017" y="3608510"/>
              <a:ext cx="715" cy="1416"/>
            </a:xfrm>
            <a:custGeom>
              <a:avLst/>
              <a:gdLst/>
              <a:ahLst/>
              <a:cxnLst/>
              <a:rect l="l" t="t" r="r" b="b"/>
              <a:pathLst>
                <a:path w="49" h="97" extrusionOk="0">
                  <a:moveTo>
                    <a:pt x="1" y="97"/>
                  </a:moveTo>
                  <a:cubicBezTo>
                    <a:pt x="25" y="73"/>
                    <a:pt x="25" y="25"/>
                    <a:pt x="49" y="1"/>
                  </a:cubicBezTo>
                  <a:cubicBezTo>
                    <a:pt x="25" y="25"/>
                    <a:pt x="25" y="73"/>
                    <a:pt x="1" y="97"/>
                  </a:cubicBezTo>
                  <a:close/>
                </a:path>
              </a:pathLst>
            </a:custGeom>
            <a:solidFill>
              <a:srgbClr val="B0D4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30" name="Google Shape;230;p35"/>
            <p:cNvSpPr/>
            <p:nvPr/>
          </p:nvSpPr>
          <p:spPr>
            <a:xfrm flipH="1">
              <a:off x="7249168" y="3534646"/>
              <a:ext cx="17955" cy="14072"/>
            </a:xfrm>
            <a:custGeom>
              <a:avLst/>
              <a:gdLst/>
              <a:ahLst/>
              <a:cxnLst/>
              <a:rect l="l" t="t" r="r" b="b"/>
              <a:pathLst>
                <a:path w="1230" h="964" extrusionOk="0">
                  <a:moveTo>
                    <a:pt x="1" y="0"/>
                  </a:moveTo>
                  <a:lnTo>
                    <a:pt x="1230" y="964"/>
                  </a:lnTo>
                  <a:lnTo>
                    <a:pt x="555" y="4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6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31" name="Google Shape;231;p35"/>
            <p:cNvSpPr/>
            <p:nvPr/>
          </p:nvSpPr>
          <p:spPr>
            <a:xfrm flipH="1">
              <a:off x="7259021" y="3492080"/>
              <a:ext cx="61923" cy="48902"/>
            </a:xfrm>
            <a:custGeom>
              <a:avLst/>
              <a:gdLst/>
              <a:ahLst/>
              <a:cxnLst/>
              <a:rect l="l" t="t" r="r" b="b"/>
              <a:pathLst>
                <a:path w="4242" h="3350" extrusionOk="0">
                  <a:moveTo>
                    <a:pt x="1" y="0"/>
                  </a:moveTo>
                  <a:lnTo>
                    <a:pt x="3688" y="2916"/>
                  </a:lnTo>
                  <a:lnTo>
                    <a:pt x="4242" y="3350"/>
                  </a:lnTo>
                  <a:lnTo>
                    <a:pt x="4242" y="3350"/>
                  </a:lnTo>
                  <a:lnTo>
                    <a:pt x="555" y="4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AF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  <p:sp>
          <p:nvSpPr>
            <p:cNvPr id="232" name="Google Shape;232;p35"/>
            <p:cNvSpPr/>
            <p:nvPr/>
          </p:nvSpPr>
          <p:spPr>
            <a:xfrm flipH="1">
              <a:off x="7417302" y="3613795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8C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1473200" y="1190667"/>
            <a:ext cx="3048000" cy="18448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5239030" y="612467"/>
            <a:ext cx="5736327" cy="30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GB" dirty="0" err="1">
                <a:solidFill>
                  <a:srgbClr val="1428A0"/>
                </a:solidFill>
                <a:latin typeface="+mj-lt"/>
              </a:rPr>
              <a:t>Công</a:t>
            </a:r>
            <a:r>
              <a:rPr lang="en" dirty="0">
                <a:solidFill>
                  <a:srgbClr val="1428A0"/>
                </a:solidFill>
                <a:latin typeface="+mj-lt"/>
              </a:rPr>
              <a:t> nghệ sử dụng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 flipH="1">
            <a:off x="669051" y="3710796"/>
            <a:ext cx="3852155" cy="2020385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</p:grpSp>
      <p:sp>
        <p:nvSpPr>
          <p:cNvPr id="342" name="Google Shape;342;p41"/>
          <p:cNvSpPr txBox="1">
            <a:spLocks noGrp="1"/>
          </p:cNvSpPr>
          <p:nvPr>
            <p:ph type="title" idx="2"/>
          </p:nvPr>
        </p:nvSpPr>
        <p:spPr>
          <a:xfrm>
            <a:off x="1671968" y="1190667"/>
            <a:ext cx="2650400" cy="184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1428A0"/>
                </a:solidFill>
                <a:latin typeface="+mj-lt"/>
              </a:rPr>
              <a:t>03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2F7BB4-F987-4D00-C526-0F574352F95F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264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/>
          <p:nvPr/>
        </p:nvSpPr>
        <p:spPr>
          <a:xfrm>
            <a:off x="558421" y="1152396"/>
            <a:ext cx="5258384" cy="5328613"/>
          </a:xfrm>
          <a:prstGeom prst="roundRect">
            <a:avLst>
              <a:gd name="adj" fmla="val 443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67" name="Google Shape;367;p43"/>
          <p:cNvSpPr/>
          <p:nvPr/>
        </p:nvSpPr>
        <p:spPr>
          <a:xfrm>
            <a:off x="6375227" y="1152395"/>
            <a:ext cx="5258351" cy="5328613"/>
          </a:xfrm>
          <a:prstGeom prst="roundRect">
            <a:avLst>
              <a:gd name="adj" fmla="val 443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68" name="Google Shape;368;p43"/>
          <p:cNvSpPr/>
          <p:nvPr/>
        </p:nvSpPr>
        <p:spPr>
          <a:xfrm>
            <a:off x="8371582" y="1277536"/>
            <a:ext cx="1272188" cy="8680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69" name="Google Shape;369;p43"/>
          <p:cNvSpPr/>
          <p:nvPr/>
        </p:nvSpPr>
        <p:spPr>
          <a:xfrm>
            <a:off x="2548231" y="1293579"/>
            <a:ext cx="1253748" cy="85551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70" name="Google Shape;370;p43"/>
          <p:cNvSpPr txBox="1">
            <a:spLocks noGrp="1"/>
          </p:cNvSpPr>
          <p:nvPr>
            <p:ph type="subTitle" idx="1"/>
          </p:nvPr>
        </p:nvSpPr>
        <p:spPr>
          <a:xfrm>
            <a:off x="761405" y="3354812"/>
            <a:ext cx="5126252" cy="26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2667" dirty="0">
                <a:solidFill>
                  <a:srgbClr val="1428A0"/>
                </a:solidFill>
                <a:latin typeface="+mj-lt"/>
              </a:rPr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 sz="26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71" name="Google Shape;371;p43"/>
          <p:cNvSpPr txBox="1">
            <a:spLocks noGrp="1"/>
          </p:cNvSpPr>
          <p:nvPr>
            <p:ph type="subTitle" idx="4"/>
          </p:nvPr>
        </p:nvSpPr>
        <p:spPr>
          <a:xfrm>
            <a:off x="6330031" y="2320065"/>
            <a:ext cx="5441901" cy="6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3467" dirty="0">
                <a:solidFill>
                  <a:srgbClr val="1428A0"/>
                </a:solidFill>
                <a:latin typeface="+mj-lt"/>
              </a:rPr>
              <a:t>Room database</a:t>
            </a:r>
            <a:endParaRPr sz="34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72" name="Google Shape;372;p43"/>
          <p:cNvSpPr txBox="1">
            <a:spLocks noGrp="1"/>
          </p:cNvSpPr>
          <p:nvPr>
            <p:ph type="subTitle" idx="2"/>
          </p:nvPr>
        </p:nvSpPr>
        <p:spPr>
          <a:xfrm>
            <a:off x="6649061" y="3376200"/>
            <a:ext cx="4781537" cy="26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2667" dirty="0">
                <a:solidFill>
                  <a:srgbClr val="1428A0"/>
                </a:solidFill>
                <a:latin typeface="+mj-lt"/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 sz="26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73" name="Google Shape;373;p43"/>
          <p:cNvSpPr txBox="1">
            <a:spLocks noGrp="1"/>
          </p:cNvSpPr>
          <p:nvPr>
            <p:ph type="subTitle" idx="3"/>
          </p:nvPr>
        </p:nvSpPr>
        <p:spPr>
          <a:xfrm>
            <a:off x="516140" y="2356179"/>
            <a:ext cx="5345833" cy="6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3467" dirty="0">
                <a:solidFill>
                  <a:srgbClr val="1428A0"/>
                </a:solidFill>
                <a:latin typeface="+mj-lt"/>
              </a:rPr>
              <a:t>Android ( Java)</a:t>
            </a:r>
            <a:endParaRPr sz="3467" dirty="0">
              <a:solidFill>
                <a:srgbClr val="1428A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5938C-2D9A-8E43-EDDE-733F0481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219" y="1401884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406F31-289A-4F09-2A86-995F318B1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601" y="1401884"/>
            <a:ext cx="609600" cy="60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91D598-5260-92FF-C546-60E81CE117D3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21B59-3058-0B8C-B453-FFBDDD213756}"/>
              </a:ext>
            </a:extLst>
          </p:cNvPr>
          <p:cNvSpPr txBox="1"/>
          <p:nvPr/>
        </p:nvSpPr>
        <p:spPr>
          <a:xfrm>
            <a:off x="399282" y="1"/>
            <a:ext cx="6292107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333" b="1" dirty="0">
                <a:solidFill>
                  <a:srgbClr val="1428A0"/>
                </a:solidFill>
              </a:rPr>
              <a:t>3. </a:t>
            </a:r>
            <a:r>
              <a:rPr lang="en-GB" sz="5333" b="1" dirty="0" err="1">
                <a:solidFill>
                  <a:srgbClr val="1428A0"/>
                </a:solidFill>
              </a:rPr>
              <a:t>Công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nghệ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sử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dụng</a:t>
            </a:r>
            <a:endParaRPr lang="en-GB" sz="5333" b="1" dirty="0">
              <a:solidFill>
                <a:srgbClr val="1428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1473200" y="1190667"/>
            <a:ext cx="3048000" cy="18448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5239030" y="612467"/>
            <a:ext cx="5736327" cy="30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1428A0"/>
                </a:solidFill>
                <a:latin typeface="+mj-lt"/>
              </a:rPr>
              <a:t>Kết luận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 flipH="1">
            <a:off x="669051" y="3710796"/>
            <a:ext cx="3852155" cy="2020385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</p:grpSp>
      <p:sp>
        <p:nvSpPr>
          <p:cNvPr id="342" name="Google Shape;342;p41"/>
          <p:cNvSpPr txBox="1">
            <a:spLocks noGrp="1"/>
          </p:cNvSpPr>
          <p:nvPr>
            <p:ph type="title" idx="2"/>
          </p:nvPr>
        </p:nvSpPr>
        <p:spPr>
          <a:xfrm>
            <a:off x="1671968" y="1190667"/>
            <a:ext cx="2650400" cy="184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1428A0"/>
                </a:solidFill>
                <a:latin typeface="+mj-lt"/>
              </a:rPr>
              <a:t>04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2F7BB4-F987-4D00-C526-0F574352F95F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481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 txBox="1">
            <a:spLocks noGrp="1"/>
          </p:cNvSpPr>
          <p:nvPr>
            <p:ph type="subTitle" idx="1"/>
          </p:nvPr>
        </p:nvSpPr>
        <p:spPr>
          <a:xfrm>
            <a:off x="520419" y="3896477"/>
            <a:ext cx="3564789" cy="143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2667" dirty="0">
                <a:solidFill>
                  <a:srgbClr val="1428A0"/>
                </a:solidFill>
                <a:latin typeface="+mj-lt"/>
              </a:rPr>
              <a:t>Despite being red, Mars is actually a very cold place. It’s full of iron oxide dust, which gives the planet its reddish cast</a:t>
            </a:r>
            <a:endParaRPr sz="26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532" name="Google Shape;532;p51"/>
          <p:cNvSpPr txBox="1">
            <a:spLocks noGrp="1"/>
          </p:cNvSpPr>
          <p:nvPr>
            <p:ph type="subTitle" idx="2"/>
          </p:nvPr>
        </p:nvSpPr>
        <p:spPr>
          <a:xfrm>
            <a:off x="4605627" y="3896477"/>
            <a:ext cx="3326336" cy="143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2667" dirty="0">
                <a:solidFill>
                  <a:srgbClr val="1428A0"/>
                </a:solidFill>
                <a:latin typeface="+mj-lt"/>
              </a:rPr>
              <a:t>Jupiter is a gas giant and the biggest planet in the Solar System. It’s also the fourth-brightest object in the night sky</a:t>
            </a:r>
            <a:endParaRPr sz="26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533" name="Google Shape;533;p51"/>
          <p:cNvSpPr txBox="1">
            <a:spLocks noGrp="1"/>
          </p:cNvSpPr>
          <p:nvPr>
            <p:ph type="subTitle" idx="3"/>
          </p:nvPr>
        </p:nvSpPr>
        <p:spPr>
          <a:xfrm>
            <a:off x="8452381" y="3779569"/>
            <a:ext cx="3219200" cy="143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2667" dirty="0">
                <a:solidFill>
                  <a:srgbClr val="1428A0"/>
                </a:solidFill>
                <a:latin typeface="+mj-lt"/>
              </a:rPr>
              <a:t>Venus has a beautiful name and is the second planet from the Sun. It’s terribly hot, even hotter than Mercury</a:t>
            </a:r>
            <a:endParaRPr sz="26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534" name="Google Shape;534;p51"/>
          <p:cNvSpPr txBox="1">
            <a:spLocks noGrp="1"/>
          </p:cNvSpPr>
          <p:nvPr>
            <p:ph type="subTitle" idx="4"/>
          </p:nvPr>
        </p:nvSpPr>
        <p:spPr>
          <a:xfrm>
            <a:off x="633600" y="2377124"/>
            <a:ext cx="3219200" cy="58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3467" dirty="0">
                <a:solidFill>
                  <a:srgbClr val="1428A0"/>
                </a:solidFill>
                <a:latin typeface="+mj-lt"/>
              </a:rPr>
              <a:t>Challenge</a:t>
            </a:r>
            <a:endParaRPr sz="34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535" name="Google Shape;535;p51"/>
          <p:cNvSpPr txBox="1">
            <a:spLocks noGrp="1"/>
          </p:cNvSpPr>
          <p:nvPr>
            <p:ph type="subTitle" idx="5"/>
          </p:nvPr>
        </p:nvSpPr>
        <p:spPr>
          <a:xfrm>
            <a:off x="4486400" y="2377124"/>
            <a:ext cx="3219200" cy="58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3467" dirty="0">
                <a:solidFill>
                  <a:srgbClr val="1428A0"/>
                </a:solidFill>
                <a:latin typeface="+mj-lt"/>
              </a:rPr>
              <a:t>Results</a:t>
            </a:r>
            <a:endParaRPr sz="34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536" name="Google Shape;536;p51"/>
          <p:cNvSpPr txBox="1">
            <a:spLocks noGrp="1"/>
          </p:cNvSpPr>
          <p:nvPr>
            <p:ph type="subTitle" idx="6"/>
          </p:nvPr>
        </p:nvSpPr>
        <p:spPr>
          <a:xfrm>
            <a:off x="8339200" y="2377124"/>
            <a:ext cx="3219200" cy="58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3467" dirty="0">
                <a:solidFill>
                  <a:srgbClr val="1428A0"/>
                </a:solidFill>
                <a:latin typeface="+mj-lt"/>
              </a:rPr>
              <a:t>Solution</a:t>
            </a:r>
            <a:endParaRPr sz="34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1548505" y="1194273"/>
            <a:ext cx="1358800" cy="927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5416600" y="1194273"/>
            <a:ext cx="1358800" cy="927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9284695" y="1194273"/>
            <a:ext cx="1358800" cy="927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grpSp>
        <p:nvGrpSpPr>
          <p:cNvPr id="540" name="Google Shape;540;p51"/>
          <p:cNvGrpSpPr/>
          <p:nvPr/>
        </p:nvGrpSpPr>
        <p:grpSpPr>
          <a:xfrm>
            <a:off x="5936820" y="1409990"/>
            <a:ext cx="318360" cy="495788"/>
            <a:chOff x="2722090" y="2890162"/>
            <a:chExt cx="238770" cy="371841"/>
          </a:xfrm>
          <a:solidFill>
            <a:srgbClr val="1428A0"/>
          </a:solidFill>
        </p:grpSpPr>
        <p:sp>
          <p:nvSpPr>
            <p:cNvPr id="541" name="Google Shape;541;p51"/>
            <p:cNvSpPr/>
            <p:nvPr/>
          </p:nvSpPr>
          <p:spPr>
            <a:xfrm>
              <a:off x="2722090" y="2890162"/>
              <a:ext cx="238770" cy="371841"/>
            </a:xfrm>
            <a:custGeom>
              <a:avLst/>
              <a:gdLst/>
              <a:ahLst/>
              <a:cxnLst/>
              <a:rect l="l" t="t" r="r" b="b"/>
              <a:pathLst>
                <a:path w="7502" h="11683" extrusionOk="0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2882023" y="2951111"/>
              <a:ext cx="21993" cy="16837"/>
            </a:xfrm>
            <a:custGeom>
              <a:avLst/>
              <a:gdLst/>
              <a:ahLst/>
              <a:cxnLst/>
              <a:rect l="l" t="t" r="r" b="b"/>
              <a:pathLst>
                <a:path w="691" h="529" extrusionOk="0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543" name="Google Shape;543;p51"/>
            <p:cNvSpPr/>
            <p:nvPr/>
          </p:nvSpPr>
          <p:spPr>
            <a:xfrm>
              <a:off x="2804332" y="2960341"/>
              <a:ext cx="11012" cy="15946"/>
            </a:xfrm>
            <a:custGeom>
              <a:avLst/>
              <a:gdLst/>
              <a:ahLst/>
              <a:cxnLst/>
              <a:rect l="l" t="t" r="r" b="b"/>
              <a:pathLst>
                <a:path w="346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</p:grpSp>
      <p:sp>
        <p:nvSpPr>
          <p:cNvPr id="544" name="Google Shape;544;p51"/>
          <p:cNvSpPr/>
          <p:nvPr/>
        </p:nvSpPr>
        <p:spPr>
          <a:xfrm>
            <a:off x="1979933" y="1409767"/>
            <a:ext cx="496212" cy="496212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1428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grpSp>
        <p:nvGrpSpPr>
          <p:cNvPr id="545" name="Google Shape;545;p51"/>
          <p:cNvGrpSpPr/>
          <p:nvPr/>
        </p:nvGrpSpPr>
        <p:grpSpPr>
          <a:xfrm>
            <a:off x="9715872" y="1434020"/>
            <a:ext cx="479025" cy="447707"/>
            <a:chOff x="1748582" y="3372635"/>
            <a:chExt cx="359269" cy="335780"/>
          </a:xfrm>
          <a:solidFill>
            <a:srgbClr val="1428A0"/>
          </a:solidFill>
        </p:grpSpPr>
        <p:sp>
          <p:nvSpPr>
            <p:cNvPr id="546" name="Google Shape;546;p51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grpSp>
          <p:nvGrpSpPr>
            <p:cNvPr id="547" name="Google Shape;547;p51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  <a:grpFill/>
          </p:grpSpPr>
          <p:sp>
            <p:nvSpPr>
              <p:cNvPr id="548" name="Google Shape;548;p51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1428A0"/>
                  </a:solidFill>
                  <a:latin typeface="+mj-lt"/>
                </a:endParaRPr>
              </a:p>
            </p:txBody>
          </p:sp>
          <p:sp>
            <p:nvSpPr>
              <p:cNvPr id="549" name="Google Shape;549;p51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1428A0"/>
                  </a:solidFill>
                  <a:latin typeface="+mj-lt"/>
                </a:endParaRPr>
              </a:p>
            </p:txBody>
          </p:sp>
          <p:sp>
            <p:nvSpPr>
              <p:cNvPr id="550" name="Google Shape;550;p51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1428A0"/>
                  </a:solidFill>
                  <a:latin typeface="+mj-lt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5AD06EB-C080-4A1A-759C-C6470F6AA1C0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20162-F6DE-A6C5-436E-3678AE10A9CB}"/>
              </a:ext>
            </a:extLst>
          </p:cNvPr>
          <p:cNvSpPr txBox="1"/>
          <p:nvPr/>
        </p:nvSpPr>
        <p:spPr>
          <a:xfrm>
            <a:off x="399282" y="1"/>
            <a:ext cx="3042821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333" b="1" dirty="0">
                <a:solidFill>
                  <a:srgbClr val="1428A0"/>
                </a:solidFill>
                <a:latin typeface="+mj-lt"/>
              </a:rPr>
              <a:t>4. </a:t>
            </a:r>
            <a:r>
              <a:rPr lang="en-GB" sz="5333" b="1" dirty="0" err="1">
                <a:solidFill>
                  <a:srgbClr val="1428A0"/>
                </a:solidFill>
                <a:latin typeface="+mj-lt"/>
              </a:rPr>
              <a:t>Kết</a:t>
            </a:r>
            <a:r>
              <a:rPr lang="en-GB" sz="5333" b="1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5333" b="1" dirty="0" err="1">
                <a:solidFill>
                  <a:srgbClr val="1428A0"/>
                </a:solidFill>
                <a:latin typeface="+mj-lt"/>
              </a:rPr>
              <a:t>luận</a:t>
            </a:r>
            <a:endParaRPr lang="en-GB" sz="5333" b="1" dirty="0">
              <a:solidFill>
                <a:srgbClr val="1428A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FC4CF1-4F3F-25F3-06F7-7D18717D2F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729" b="-515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olidFill>
                <a:srgbClr val="1428A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51DEEF-6EEB-AB6F-4942-BBAC56BB3E35}"/>
              </a:ext>
            </a:extLst>
          </p:cNvPr>
          <p:cNvCxnSpPr>
            <a:cxnSpLocks/>
          </p:cNvCxnSpPr>
          <p:nvPr/>
        </p:nvCxnSpPr>
        <p:spPr>
          <a:xfrm>
            <a:off x="1056505" y="0"/>
            <a:ext cx="0" cy="685800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outerShdw blurRad="50800" dist="50800" dir="5400000" sx="1000" sy="1000" algn="ctr" rotWithShape="0">
              <a:srgbClr val="000000">
                <a:alpha val="43000"/>
              </a:srgbClr>
            </a:outerShdw>
            <a:reflection stA="45000"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66575D-22FF-1C3D-D39A-6B27A3D39878}"/>
              </a:ext>
            </a:extLst>
          </p:cNvPr>
          <p:cNvCxnSpPr>
            <a:cxnSpLocks/>
          </p:cNvCxnSpPr>
          <p:nvPr/>
        </p:nvCxnSpPr>
        <p:spPr>
          <a:xfrm>
            <a:off x="11153811" y="-112295"/>
            <a:ext cx="0" cy="685800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outerShdw blurRad="50800" dist="50800" dir="5400000" sx="1000" sy="1000" algn="ctr" rotWithShape="0">
              <a:srgbClr val="000000">
                <a:alpha val="43000"/>
              </a:srgbClr>
            </a:outerShdw>
            <a:reflection stA="45000"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0B43B2-0C2C-3740-DB9C-CF708DFCDD1D}"/>
              </a:ext>
            </a:extLst>
          </p:cNvPr>
          <p:cNvCxnSpPr>
            <a:cxnSpLocks/>
          </p:cNvCxnSpPr>
          <p:nvPr/>
        </p:nvCxnSpPr>
        <p:spPr>
          <a:xfrm flipH="1">
            <a:off x="0" y="1056304"/>
            <a:ext cx="12192000" cy="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outerShdw blurRad="50800" dist="50800" dir="5400000" sx="1000" sy="1000" algn="ctr" rotWithShape="0">
              <a:srgbClr val="000000">
                <a:alpha val="43000"/>
              </a:srgbClr>
            </a:outerShdw>
            <a:reflection stA="45000"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8CEFB5-F8B9-1E7E-19BE-DD5B1B0D5D43}"/>
              </a:ext>
            </a:extLst>
          </p:cNvPr>
          <p:cNvCxnSpPr>
            <a:cxnSpLocks/>
          </p:cNvCxnSpPr>
          <p:nvPr/>
        </p:nvCxnSpPr>
        <p:spPr>
          <a:xfrm flipH="1">
            <a:off x="48684" y="5801696"/>
            <a:ext cx="12192000" cy="0"/>
          </a:xfrm>
          <a:prstGeom prst="line">
            <a:avLst/>
          </a:prstGeom>
          <a:ln w="50800">
            <a:solidFill>
              <a:schemeClr val="bg1"/>
            </a:solidFill>
          </a:ln>
          <a:effectLst>
            <a:outerShdw blurRad="50800" dist="50800" dir="5400000" sx="1000" sy="1000" algn="ctr" rotWithShape="0">
              <a:srgbClr val="000000">
                <a:alpha val="43000"/>
              </a:srgbClr>
            </a:outerShdw>
            <a:reflection stA="45000" endPos="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2EF71-2DFA-98F7-5A09-6B295A814275}"/>
              </a:ext>
            </a:extLst>
          </p:cNvPr>
          <p:cNvSpPr/>
          <p:nvPr/>
        </p:nvSpPr>
        <p:spPr>
          <a:xfrm>
            <a:off x="1105193" y="1108364"/>
            <a:ext cx="9999931" cy="4643923"/>
          </a:xfrm>
          <a:prstGeom prst="rect">
            <a:avLst/>
          </a:prstGeom>
          <a:solidFill>
            <a:srgbClr val="FF9999">
              <a:alpha val="69804"/>
            </a:srgb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rgbClr val="1428A0"/>
              </a:solidFill>
            </a:endParaRPr>
          </a:p>
        </p:txBody>
      </p:sp>
      <p:sp>
        <p:nvSpPr>
          <p:cNvPr id="3" name="AutoShape 2" descr="slide_cam_on_powerpoint_dep_luanvan2s">
            <a:extLst>
              <a:ext uri="{FF2B5EF4-FFF2-40B4-BE49-F238E27FC236}">
                <a16:creationId xmlns:a16="http://schemas.microsoft.com/office/drawing/2014/main" id="{07A516BA-798F-0781-C5D4-6CB0C2FEB4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2400" b="1">
              <a:solidFill>
                <a:srgbClr val="1428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DE28A-AE94-A209-1EC5-D12267F6B06A}"/>
              </a:ext>
            </a:extLst>
          </p:cNvPr>
          <p:cNvSpPr txBox="1"/>
          <p:nvPr/>
        </p:nvSpPr>
        <p:spPr>
          <a:xfrm>
            <a:off x="3162212" y="2546708"/>
            <a:ext cx="6254725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333" b="1" dirty="0">
                <a:solidFill>
                  <a:schemeClr val="bg1"/>
                </a:solidFill>
              </a:rPr>
              <a:t>THANK YOU </a:t>
            </a:r>
          </a:p>
          <a:p>
            <a:pPr algn="ctr"/>
            <a:r>
              <a:rPr lang="en-GB" sz="5333" b="1" dirty="0">
                <a:solidFill>
                  <a:schemeClr val="bg1"/>
                </a:solidFill>
              </a:rPr>
              <a:t>FOR YOUR LISTENING</a:t>
            </a:r>
          </a:p>
        </p:txBody>
      </p:sp>
    </p:spTree>
    <p:extLst>
      <p:ext uri="{BB962C8B-B14F-4D97-AF65-F5344CB8AC3E}">
        <p14:creationId xmlns:p14="http://schemas.microsoft.com/office/powerpoint/2010/main" val="241654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>
            <a:spLocks noGrp="1"/>
          </p:cNvSpPr>
          <p:nvPr>
            <p:ph type="subTitle" idx="4"/>
          </p:nvPr>
        </p:nvSpPr>
        <p:spPr>
          <a:xfrm>
            <a:off x="182897" y="4750009"/>
            <a:ext cx="3163272" cy="6219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2400" dirty="0">
                <a:solidFill>
                  <a:srgbClr val="1428A0"/>
                </a:solidFill>
                <a:latin typeface="+mj-lt"/>
              </a:rPr>
              <a:t>Nguyễn Văn Đông</a:t>
            </a:r>
          </a:p>
          <a:p>
            <a:pPr marL="0" indent="0"/>
            <a:r>
              <a:rPr lang="en" sz="2400" dirty="0">
                <a:solidFill>
                  <a:srgbClr val="1428A0"/>
                </a:solidFill>
                <a:latin typeface="+mj-lt"/>
              </a:rPr>
              <a:t>ABCXYZ</a:t>
            </a:r>
            <a:endParaRPr sz="2400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298" name="Google Shape;298;p40"/>
          <p:cNvSpPr txBox="1">
            <a:spLocks noGrp="1"/>
          </p:cNvSpPr>
          <p:nvPr>
            <p:ph type="ctrTitle"/>
          </p:nvPr>
        </p:nvSpPr>
        <p:spPr>
          <a:xfrm>
            <a:off x="951000" y="715636"/>
            <a:ext cx="1029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1428A0"/>
                </a:solidFill>
                <a:latin typeface="+mj-lt"/>
              </a:rPr>
              <a:t>Nhóm 1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11" name="Google Shape;297;p40">
            <a:extLst>
              <a:ext uri="{FF2B5EF4-FFF2-40B4-BE49-F238E27FC236}">
                <a16:creationId xmlns:a16="http://schemas.microsoft.com/office/drawing/2014/main" id="{B14C37B3-BAF1-C513-DA55-BBD757492361}"/>
              </a:ext>
            </a:extLst>
          </p:cNvPr>
          <p:cNvSpPr txBox="1">
            <a:spLocks/>
          </p:cNvSpPr>
          <p:nvPr/>
        </p:nvSpPr>
        <p:spPr>
          <a:xfrm>
            <a:off x="3228411" y="4750009"/>
            <a:ext cx="2763551" cy="62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GB" sz="2400" dirty="0" err="1">
                <a:solidFill>
                  <a:srgbClr val="1428A0"/>
                </a:solidFill>
                <a:latin typeface="+mj-lt"/>
              </a:rPr>
              <a:t>Trịnh</a:t>
            </a:r>
            <a:r>
              <a:rPr lang="en-GB" sz="2400" dirty="0">
                <a:solidFill>
                  <a:srgbClr val="1428A0"/>
                </a:solidFill>
                <a:latin typeface="+mj-lt"/>
              </a:rPr>
              <a:t> Minh </a:t>
            </a:r>
            <a:r>
              <a:rPr lang="en-GB" sz="2400" dirty="0" err="1">
                <a:solidFill>
                  <a:srgbClr val="1428A0"/>
                </a:solidFill>
                <a:latin typeface="+mj-lt"/>
              </a:rPr>
              <a:t>Đức</a:t>
            </a:r>
            <a:endParaRPr lang="en-GB" sz="2400" dirty="0">
              <a:solidFill>
                <a:srgbClr val="1428A0"/>
              </a:solidFill>
              <a:latin typeface="+mj-lt"/>
            </a:endParaRPr>
          </a:p>
          <a:p>
            <a:pPr marL="0" indent="0"/>
            <a:r>
              <a:rPr lang="en" sz="2400" dirty="0">
                <a:solidFill>
                  <a:srgbClr val="1428A0"/>
                </a:solidFill>
                <a:latin typeface="+mj-lt"/>
              </a:rPr>
              <a:t>ABCXYZ</a:t>
            </a:r>
            <a:endParaRPr lang="en-GB" sz="2400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13" name="Google Shape;297;p40">
            <a:extLst>
              <a:ext uri="{FF2B5EF4-FFF2-40B4-BE49-F238E27FC236}">
                <a16:creationId xmlns:a16="http://schemas.microsoft.com/office/drawing/2014/main" id="{F8B27D26-516E-8F10-D7F8-08E732C3E5C1}"/>
              </a:ext>
            </a:extLst>
          </p:cNvPr>
          <p:cNvSpPr txBox="1">
            <a:spLocks/>
          </p:cNvSpPr>
          <p:nvPr/>
        </p:nvSpPr>
        <p:spPr>
          <a:xfrm>
            <a:off x="6057102" y="4787564"/>
            <a:ext cx="2964733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GB" sz="2400" dirty="0">
                <a:solidFill>
                  <a:srgbClr val="1428A0"/>
                </a:solidFill>
                <a:latin typeface="+mj-lt"/>
              </a:rPr>
              <a:t>Vũ Duy Thành</a:t>
            </a:r>
          </a:p>
          <a:p>
            <a:pPr marL="0" indent="0"/>
            <a:r>
              <a:rPr lang="en" sz="2400" dirty="0">
                <a:solidFill>
                  <a:srgbClr val="1428A0"/>
                </a:solidFill>
                <a:latin typeface="+mj-lt"/>
              </a:rPr>
              <a:t>Học viện kĩ thuật mật mã</a:t>
            </a:r>
            <a:endParaRPr lang="en-GB" sz="2400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15" name="Google Shape;297;p40">
            <a:extLst>
              <a:ext uri="{FF2B5EF4-FFF2-40B4-BE49-F238E27FC236}">
                <a16:creationId xmlns:a16="http://schemas.microsoft.com/office/drawing/2014/main" id="{C830CEF4-F9DA-3FF4-1698-70BE29108F97}"/>
              </a:ext>
            </a:extLst>
          </p:cNvPr>
          <p:cNvSpPr txBox="1">
            <a:spLocks/>
          </p:cNvSpPr>
          <p:nvPr/>
        </p:nvSpPr>
        <p:spPr>
          <a:xfrm>
            <a:off x="8775688" y="4750009"/>
            <a:ext cx="3303027" cy="62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2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None/>
              <a:defRPr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GB" sz="2400" dirty="0" err="1">
                <a:solidFill>
                  <a:srgbClr val="1428A0"/>
                </a:solidFill>
                <a:latin typeface="+mj-lt"/>
              </a:rPr>
              <a:t>Nguyễn</a:t>
            </a:r>
            <a:r>
              <a:rPr lang="en-GB" sz="2400" dirty="0">
                <a:solidFill>
                  <a:srgbClr val="1428A0"/>
                </a:solidFill>
                <a:latin typeface="+mj-lt"/>
              </a:rPr>
              <a:t> Duy </a:t>
            </a:r>
            <a:r>
              <a:rPr lang="en-GB" sz="2400" dirty="0" err="1">
                <a:solidFill>
                  <a:srgbClr val="1428A0"/>
                </a:solidFill>
                <a:latin typeface="+mj-lt"/>
              </a:rPr>
              <a:t>Chiến</a:t>
            </a:r>
            <a:endParaRPr lang="en-GB" sz="2400" dirty="0">
              <a:solidFill>
                <a:srgbClr val="1428A0"/>
              </a:solidFill>
              <a:latin typeface="+mj-lt"/>
            </a:endParaRPr>
          </a:p>
          <a:p>
            <a:pPr marL="0" indent="0"/>
            <a:r>
              <a:rPr lang="en" sz="2400" dirty="0">
                <a:solidFill>
                  <a:srgbClr val="1428A0"/>
                </a:solidFill>
                <a:latin typeface="+mj-lt"/>
              </a:rPr>
              <a:t>ABCXYZ</a:t>
            </a:r>
            <a:endParaRPr lang="en-GB" sz="2400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1400DB-8260-CFF3-82E5-B975A0EF9B6F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EA5252-B781-E109-80F9-564B7776A68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7831" t="1861" r="19614" b="25581"/>
          <a:stretch/>
        </p:blipFill>
        <p:spPr>
          <a:xfrm>
            <a:off x="9304001" y="2680593"/>
            <a:ext cx="2246400" cy="1497600"/>
          </a:xfrm>
          <a:prstGeom prst="rect">
            <a:avLst/>
          </a:prstGeom>
          <a:ln w="19050">
            <a:solidFill>
              <a:srgbClr val="0BC4D9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689C1C-33F9-D383-62A5-34680AD8B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1" y="2680594"/>
            <a:ext cx="2245868" cy="1496813"/>
          </a:xfrm>
          <a:prstGeom prst="rect">
            <a:avLst/>
          </a:prstGeom>
          <a:ln>
            <a:solidFill>
              <a:srgbClr val="0BC4D9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CF5E32D-96CB-742D-CFCE-07DB0C6F0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068" y="2680594"/>
            <a:ext cx="2245867" cy="1496813"/>
          </a:xfrm>
          <a:prstGeom prst="rect">
            <a:avLst/>
          </a:prstGeom>
          <a:ln>
            <a:solidFill>
              <a:srgbClr val="0BC4D9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D734B6-6085-4AE1-E1C9-D7F966048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535" y="2680594"/>
            <a:ext cx="2245867" cy="1496813"/>
          </a:xfrm>
          <a:prstGeom prst="rect">
            <a:avLst/>
          </a:prstGeom>
          <a:ln>
            <a:solidFill>
              <a:srgbClr val="0BC4D9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/>
          <p:nvPr/>
        </p:nvSpPr>
        <p:spPr>
          <a:xfrm>
            <a:off x="6583800" y="1808168"/>
            <a:ext cx="4657200" cy="1826899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247" name="Google Shape;247;p37"/>
          <p:cNvSpPr/>
          <p:nvPr/>
        </p:nvSpPr>
        <p:spPr>
          <a:xfrm>
            <a:off x="1165351" y="3975100"/>
            <a:ext cx="4657200" cy="1811571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6583800" y="3941871"/>
            <a:ext cx="4657200" cy="18448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1165351" y="1790267"/>
            <a:ext cx="4657200" cy="18448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1368541" y="2433533"/>
            <a:ext cx="1035200" cy="56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1428A0"/>
                </a:solidFill>
                <a:latin typeface="+mj-lt"/>
              </a:rPr>
              <a:t>01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>
            <a:off x="1368541" y="4617500"/>
            <a:ext cx="1035200" cy="56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>
                <a:solidFill>
                  <a:srgbClr val="1428A0"/>
                </a:solidFill>
                <a:latin typeface="+mj-lt"/>
              </a:rPr>
              <a:t>03</a:t>
            </a:r>
            <a:endParaRPr>
              <a:solidFill>
                <a:srgbClr val="1428A0"/>
              </a:solidFill>
              <a:latin typeface="+mj-lt"/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title" idx="3"/>
          </p:nvPr>
        </p:nvSpPr>
        <p:spPr>
          <a:xfrm>
            <a:off x="6786997" y="2451101"/>
            <a:ext cx="1035200" cy="55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1428A0"/>
                </a:solidFill>
                <a:latin typeface="+mj-lt"/>
              </a:rPr>
              <a:t>02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title" idx="4"/>
          </p:nvPr>
        </p:nvSpPr>
        <p:spPr>
          <a:xfrm>
            <a:off x="6786997" y="4584804"/>
            <a:ext cx="1035200" cy="55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>
                <a:solidFill>
                  <a:srgbClr val="1428A0"/>
                </a:solidFill>
                <a:latin typeface="+mj-lt"/>
              </a:rPr>
              <a:t>04</a:t>
            </a:r>
            <a:endParaRPr>
              <a:solidFill>
                <a:srgbClr val="1428A0"/>
              </a:solidFill>
              <a:latin typeface="+mj-lt"/>
            </a:endParaRPr>
          </a:p>
        </p:txBody>
      </p:sp>
      <p:sp>
        <p:nvSpPr>
          <p:cNvPr id="258" name="Google Shape;258;p37"/>
          <p:cNvSpPr txBox="1">
            <a:spLocks noGrp="1"/>
          </p:cNvSpPr>
          <p:nvPr>
            <p:ph type="subTitle" idx="8"/>
          </p:nvPr>
        </p:nvSpPr>
        <p:spPr>
          <a:xfrm>
            <a:off x="2606932" y="4511833"/>
            <a:ext cx="26544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>
                <a:solidFill>
                  <a:srgbClr val="1428A0"/>
                </a:solidFill>
                <a:latin typeface="+mj-lt"/>
              </a:rPr>
              <a:t>Công nghệ sử dụng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259" name="Google Shape;259;p37"/>
          <p:cNvSpPr txBox="1">
            <a:spLocks noGrp="1"/>
          </p:cNvSpPr>
          <p:nvPr>
            <p:ph type="subTitle" idx="9"/>
          </p:nvPr>
        </p:nvSpPr>
        <p:spPr>
          <a:xfrm>
            <a:off x="8204399" y="4478604"/>
            <a:ext cx="26544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>
                <a:solidFill>
                  <a:srgbClr val="1428A0"/>
                </a:solidFill>
                <a:latin typeface="+mj-lt"/>
              </a:rPr>
              <a:t>Kết luận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13"/>
          </p:nvPr>
        </p:nvSpPr>
        <p:spPr>
          <a:xfrm>
            <a:off x="2606932" y="2345768"/>
            <a:ext cx="26544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>
                <a:solidFill>
                  <a:srgbClr val="1428A0"/>
                </a:solidFill>
                <a:latin typeface="+mj-lt"/>
              </a:rPr>
              <a:t>Lí do chọn đề tài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14"/>
          </p:nvPr>
        </p:nvSpPr>
        <p:spPr>
          <a:xfrm>
            <a:off x="8204399" y="2363669"/>
            <a:ext cx="26544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>
                <a:solidFill>
                  <a:srgbClr val="1428A0"/>
                </a:solidFill>
                <a:latin typeface="+mj-lt"/>
              </a:rPr>
              <a:t>Các chức năng chính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ctrTitle" idx="15"/>
          </p:nvPr>
        </p:nvSpPr>
        <p:spPr>
          <a:xfrm>
            <a:off x="951000" y="698233"/>
            <a:ext cx="1029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1428A0"/>
                </a:solidFill>
                <a:latin typeface="+mj-lt"/>
              </a:rPr>
              <a:t>Nội dung chính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D51997-8FE4-423B-9A07-03D4F4B82834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1473200" y="1190667"/>
            <a:ext cx="3048000" cy="18448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5239030" y="612467"/>
            <a:ext cx="5736327" cy="30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1428A0"/>
                </a:solidFill>
                <a:latin typeface="+mj-lt"/>
              </a:rPr>
              <a:t>Lí do chọn đề tài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 flipH="1">
            <a:off x="669051" y="3710796"/>
            <a:ext cx="3852155" cy="2020385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</p:grpSp>
      <p:sp>
        <p:nvSpPr>
          <p:cNvPr id="342" name="Google Shape;342;p41"/>
          <p:cNvSpPr txBox="1">
            <a:spLocks noGrp="1"/>
          </p:cNvSpPr>
          <p:nvPr>
            <p:ph type="title" idx="2"/>
          </p:nvPr>
        </p:nvSpPr>
        <p:spPr>
          <a:xfrm>
            <a:off x="1671968" y="1190667"/>
            <a:ext cx="2650400" cy="184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1428A0"/>
                </a:solidFill>
                <a:latin typeface="+mj-lt"/>
              </a:rPr>
              <a:t>01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2F7BB4-F987-4D00-C526-0F574352F95F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010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7;p38">
            <a:extLst>
              <a:ext uri="{FF2B5EF4-FFF2-40B4-BE49-F238E27FC236}">
                <a16:creationId xmlns:a16="http://schemas.microsoft.com/office/drawing/2014/main" id="{A78EECB3-9E91-08AC-E9E4-4F5CE4E78451}"/>
              </a:ext>
            </a:extLst>
          </p:cNvPr>
          <p:cNvSpPr/>
          <p:nvPr/>
        </p:nvSpPr>
        <p:spPr>
          <a:xfrm>
            <a:off x="525785" y="1253539"/>
            <a:ext cx="6194827" cy="4897061"/>
          </a:xfrm>
          <a:prstGeom prst="roundRect">
            <a:avLst>
              <a:gd name="adj" fmla="val 443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7" name="Google Shape;268;p38">
            <a:extLst>
              <a:ext uri="{FF2B5EF4-FFF2-40B4-BE49-F238E27FC236}">
                <a16:creationId xmlns:a16="http://schemas.microsoft.com/office/drawing/2014/main" id="{14E39BAA-679B-246D-6841-B67DFB750D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6693" y="1910000"/>
            <a:ext cx="5019231" cy="303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380990" indent="-380990" algn="just">
              <a:buClr>
                <a:srgbClr val="1428A0"/>
              </a:buClr>
              <a:buFont typeface="Wingdings" panose="05000000000000000000" pitchFamily="2" charset="2"/>
              <a:buChar char="Ø"/>
            </a:pPr>
            <a:r>
              <a:rPr lang="en-GB" sz="2667" dirty="0">
                <a:solidFill>
                  <a:srgbClr val="1428A0"/>
                </a:solidFill>
                <a:latin typeface="+mj-lt"/>
              </a:rPr>
              <a:t>Do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nhu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cầu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của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người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sử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dụng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về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việc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dùng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app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để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báo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thức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và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sắp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xếp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thời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gian</a:t>
            </a:r>
            <a:endParaRPr lang="en-GB" sz="2667" dirty="0">
              <a:solidFill>
                <a:srgbClr val="1428A0"/>
              </a:solidFill>
              <a:latin typeface="+mj-lt"/>
            </a:endParaRPr>
          </a:p>
          <a:p>
            <a:pPr marL="380990" indent="-380990" algn="just">
              <a:buClr>
                <a:srgbClr val="1428A0"/>
              </a:buClr>
              <a:buFont typeface="Wingdings" panose="05000000000000000000" pitchFamily="2" charset="2"/>
              <a:buChar char="Ø"/>
            </a:pPr>
            <a:r>
              <a:rPr lang="en-GB" sz="2667" dirty="0" err="1">
                <a:solidFill>
                  <a:srgbClr val="1428A0"/>
                </a:solidFill>
                <a:latin typeface="+mj-lt"/>
              </a:rPr>
              <a:t>Dễ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dàng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sử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dụng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,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độ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chính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xác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cao</a:t>
            </a:r>
            <a:endParaRPr lang="en-GB" sz="2667" dirty="0">
              <a:solidFill>
                <a:srgbClr val="1428A0"/>
              </a:solidFill>
              <a:latin typeface="+mj-lt"/>
            </a:endParaRPr>
          </a:p>
          <a:p>
            <a:pPr marL="380990" indent="-380990" algn="just">
              <a:buClr>
                <a:srgbClr val="1428A0"/>
              </a:buClr>
              <a:buFont typeface="Wingdings" panose="05000000000000000000" pitchFamily="2" charset="2"/>
              <a:buChar char="Ø"/>
            </a:pPr>
            <a:r>
              <a:rPr lang="en-GB" sz="2667" dirty="0" err="1">
                <a:solidFill>
                  <a:srgbClr val="1428A0"/>
                </a:solidFill>
                <a:latin typeface="+mj-lt"/>
              </a:rPr>
              <a:t>Tiết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kiệm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chi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phí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cho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việc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mua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đồng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hồ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báo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thức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,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đồng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hồ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bấm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giây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,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hẹn</a:t>
            </a:r>
            <a:r>
              <a:rPr lang="en-GB" sz="2667" dirty="0">
                <a:solidFill>
                  <a:srgbClr val="1428A0"/>
                </a:solidFill>
                <a:latin typeface="+mj-lt"/>
              </a:rPr>
              <a:t> </a:t>
            </a:r>
            <a:r>
              <a:rPr lang="en-GB" sz="2667" dirty="0" err="1">
                <a:solidFill>
                  <a:srgbClr val="1428A0"/>
                </a:solidFill>
                <a:latin typeface="+mj-lt"/>
              </a:rPr>
              <a:t>giờ</a:t>
            </a:r>
            <a:endParaRPr lang="en-GB" sz="2667" dirty="0">
              <a:solidFill>
                <a:srgbClr val="1428A0"/>
              </a:solidFill>
              <a:latin typeface="+mj-lt"/>
            </a:endParaRPr>
          </a:p>
          <a:p>
            <a:pPr marL="380990" indent="-380990" algn="just">
              <a:buClr>
                <a:srgbClr val="1428A0"/>
              </a:buClr>
              <a:buFont typeface="Wingdings" panose="05000000000000000000" pitchFamily="2" charset="2"/>
              <a:buChar char="Ø"/>
            </a:pPr>
            <a:endParaRPr lang="en-GB" sz="26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8" name="Google Shape;285;p38">
            <a:extLst>
              <a:ext uri="{FF2B5EF4-FFF2-40B4-BE49-F238E27FC236}">
                <a16:creationId xmlns:a16="http://schemas.microsoft.com/office/drawing/2014/main" id="{550EAD91-9957-5DDA-DD4E-543B4ADC87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93035" y="50939"/>
            <a:ext cx="6744005" cy="92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rgbClr val="1428A0"/>
              </a:buClr>
            </a:pPr>
            <a:r>
              <a:rPr lang="en" dirty="0">
                <a:solidFill>
                  <a:srgbClr val="1428A0"/>
                </a:solidFill>
                <a:latin typeface="+mj-lt"/>
              </a:rPr>
              <a:t>1. Lí do chọn đề tài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FF7B5C-F389-F8BF-7344-D8F5C652332D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+mj-lt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72066751-59A0-2DA8-1F40-88C5EAAE72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2400"/>
          </a:p>
        </p:txBody>
      </p:sp>
      <p:sp>
        <p:nvSpPr>
          <p:cNvPr id="34" name="Flowchart: Document 33">
            <a:extLst>
              <a:ext uri="{FF2B5EF4-FFF2-40B4-BE49-F238E27FC236}">
                <a16:creationId xmlns:a16="http://schemas.microsoft.com/office/drawing/2014/main" id="{0EF9A50C-5228-E736-40F6-EA9932F80E77}"/>
              </a:ext>
            </a:extLst>
          </p:cNvPr>
          <p:cNvSpPr/>
          <p:nvPr/>
        </p:nvSpPr>
        <p:spPr>
          <a:xfrm rot="5400000">
            <a:off x="6124181" y="790185"/>
            <a:ext cx="6858003" cy="5277633"/>
          </a:xfrm>
          <a:prstGeom prst="flowChartDocument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9363" t="14938" r="2748" b="182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1473200" y="1190667"/>
            <a:ext cx="3048000" cy="1844800"/>
          </a:xfrm>
          <a:prstGeom prst="roundRect">
            <a:avLst>
              <a:gd name="adj" fmla="val 103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5239030" y="612467"/>
            <a:ext cx="5736327" cy="300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1428A0"/>
                </a:solidFill>
                <a:latin typeface="+mj-lt"/>
              </a:rPr>
              <a:t>Các chức năng chính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grpSp>
        <p:nvGrpSpPr>
          <p:cNvPr id="315" name="Google Shape;315;p41"/>
          <p:cNvGrpSpPr/>
          <p:nvPr/>
        </p:nvGrpSpPr>
        <p:grpSpPr>
          <a:xfrm flipH="1">
            <a:off x="669051" y="3710796"/>
            <a:ext cx="3852155" cy="2020385"/>
            <a:chOff x="501775" y="2930146"/>
            <a:chExt cx="2889116" cy="1515289"/>
          </a:xfrm>
        </p:grpSpPr>
        <p:sp>
          <p:nvSpPr>
            <p:cNvPr id="316" name="Google Shape;316;p41"/>
            <p:cNvSpPr/>
            <p:nvPr/>
          </p:nvSpPr>
          <p:spPr>
            <a:xfrm>
              <a:off x="1218588" y="3185544"/>
              <a:ext cx="682065" cy="672767"/>
            </a:xfrm>
            <a:custGeom>
              <a:avLst/>
              <a:gdLst/>
              <a:ahLst/>
              <a:cxnLst/>
              <a:rect l="l" t="t" r="r" b="b"/>
              <a:pathLst>
                <a:path w="15110" h="14904" extrusionOk="0">
                  <a:moveTo>
                    <a:pt x="12484" y="1"/>
                  </a:moveTo>
                  <a:cubicBezTo>
                    <a:pt x="12371" y="1"/>
                    <a:pt x="12259" y="2"/>
                    <a:pt x="12146" y="5"/>
                  </a:cubicBezTo>
                  <a:cubicBezTo>
                    <a:pt x="9037" y="78"/>
                    <a:pt x="6146" y="1379"/>
                    <a:pt x="4001" y="3644"/>
                  </a:cubicBezTo>
                  <a:cubicBezTo>
                    <a:pt x="1904" y="5837"/>
                    <a:pt x="772" y="8705"/>
                    <a:pt x="796" y="11741"/>
                  </a:cubicBezTo>
                  <a:cubicBezTo>
                    <a:pt x="772" y="11813"/>
                    <a:pt x="772" y="12006"/>
                    <a:pt x="724" y="12271"/>
                  </a:cubicBezTo>
                  <a:cubicBezTo>
                    <a:pt x="675" y="12729"/>
                    <a:pt x="531" y="13428"/>
                    <a:pt x="242" y="14103"/>
                  </a:cubicBezTo>
                  <a:cubicBezTo>
                    <a:pt x="193" y="14271"/>
                    <a:pt x="121" y="14392"/>
                    <a:pt x="73" y="14512"/>
                  </a:cubicBezTo>
                  <a:cubicBezTo>
                    <a:pt x="1" y="14633"/>
                    <a:pt x="49" y="14801"/>
                    <a:pt x="169" y="14874"/>
                  </a:cubicBezTo>
                  <a:lnTo>
                    <a:pt x="217" y="14898"/>
                  </a:lnTo>
                  <a:cubicBezTo>
                    <a:pt x="238" y="14902"/>
                    <a:pt x="258" y="14904"/>
                    <a:pt x="279" y="14904"/>
                  </a:cubicBezTo>
                  <a:cubicBezTo>
                    <a:pt x="383" y="14904"/>
                    <a:pt x="491" y="14854"/>
                    <a:pt x="531" y="14753"/>
                  </a:cubicBezTo>
                  <a:cubicBezTo>
                    <a:pt x="603" y="14633"/>
                    <a:pt x="675" y="14488"/>
                    <a:pt x="748" y="14319"/>
                  </a:cubicBezTo>
                  <a:cubicBezTo>
                    <a:pt x="1037" y="13572"/>
                    <a:pt x="1181" y="12825"/>
                    <a:pt x="1254" y="12343"/>
                  </a:cubicBezTo>
                  <a:cubicBezTo>
                    <a:pt x="1302" y="12054"/>
                    <a:pt x="1302" y="11837"/>
                    <a:pt x="1302" y="11765"/>
                  </a:cubicBezTo>
                  <a:lnTo>
                    <a:pt x="1302" y="11741"/>
                  </a:lnTo>
                  <a:cubicBezTo>
                    <a:pt x="1302" y="8849"/>
                    <a:pt x="2386" y="6102"/>
                    <a:pt x="4386" y="4006"/>
                  </a:cubicBezTo>
                  <a:cubicBezTo>
                    <a:pt x="6435" y="1837"/>
                    <a:pt x="9182" y="608"/>
                    <a:pt x="12170" y="536"/>
                  </a:cubicBezTo>
                  <a:cubicBezTo>
                    <a:pt x="12277" y="533"/>
                    <a:pt x="12384" y="531"/>
                    <a:pt x="12491" y="531"/>
                  </a:cubicBezTo>
                  <a:cubicBezTo>
                    <a:pt x="13256" y="531"/>
                    <a:pt x="14033" y="608"/>
                    <a:pt x="14772" y="777"/>
                  </a:cubicBezTo>
                  <a:cubicBezTo>
                    <a:pt x="14787" y="779"/>
                    <a:pt x="14802" y="780"/>
                    <a:pt x="14817" y="780"/>
                  </a:cubicBezTo>
                  <a:cubicBezTo>
                    <a:pt x="14946" y="780"/>
                    <a:pt x="15064" y="689"/>
                    <a:pt x="15086" y="560"/>
                  </a:cubicBezTo>
                  <a:cubicBezTo>
                    <a:pt x="15110" y="415"/>
                    <a:pt x="15013" y="295"/>
                    <a:pt x="14893" y="246"/>
                  </a:cubicBezTo>
                  <a:cubicBezTo>
                    <a:pt x="14090" y="77"/>
                    <a:pt x="13287" y="1"/>
                    <a:pt x="12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2045270" y="3266660"/>
              <a:ext cx="263302" cy="821097"/>
            </a:xfrm>
            <a:custGeom>
              <a:avLst/>
              <a:gdLst/>
              <a:ahLst/>
              <a:cxnLst/>
              <a:rect l="l" t="t" r="r" b="b"/>
              <a:pathLst>
                <a:path w="5833" h="18190" extrusionOk="0">
                  <a:moveTo>
                    <a:pt x="293" y="0"/>
                  </a:moveTo>
                  <a:cubicBezTo>
                    <a:pt x="205" y="0"/>
                    <a:pt x="119" y="44"/>
                    <a:pt x="73" y="136"/>
                  </a:cubicBezTo>
                  <a:cubicBezTo>
                    <a:pt x="1" y="257"/>
                    <a:pt x="25" y="401"/>
                    <a:pt x="145" y="498"/>
                  </a:cubicBezTo>
                  <a:cubicBezTo>
                    <a:pt x="1206" y="1148"/>
                    <a:pt x="2121" y="1992"/>
                    <a:pt x="2893" y="2980"/>
                  </a:cubicBezTo>
                  <a:cubicBezTo>
                    <a:pt x="4387" y="4884"/>
                    <a:pt x="5206" y="7173"/>
                    <a:pt x="5278" y="9583"/>
                  </a:cubicBezTo>
                  <a:cubicBezTo>
                    <a:pt x="5278" y="9992"/>
                    <a:pt x="5302" y="11486"/>
                    <a:pt x="5013" y="13510"/>
                  </a:cubicBezTo>
                  <a:cubicBezTo>
                    <a:pt x="4820" y="14980"/>
                    <a:pt x="4531" y="16450"/>
                    <a:pt x="4122" y="17848"/>
                  </a:cubicBezTo>
                  <a:cubicBezTo>
                    <a:pt x="4073" y="17993"/>
                    <a:pt x="4170" y="18137"/>
                    <a:pt x="4314" y="18185"/>
                  </a:cubicBezTo>
                  <a:cubicBezTo>
                    <a:pt x="4330" y="18188"/>
                    <a:pt x="4345" y="18190"/>
                    <a:pt x="4361" y="18190"/>
                  </a:cubicBezTo>
                  <a:cubicBezTo>
                    <a:pt x="4470" y="18190"/>
                    <a:pt x="4586" y="18119"/>
                    <a:pt x="4628" y="17993"/>
                  </a:cubicBezTo>
                  <a:cubicBezTo>
                    <a:pt x="5037" y="16571"/>
                    <a:pt x="5351" y="15077"/>
                    <a:pt x="5543" y="13583"/>
                  </a:cubicBezTo>
                  <a:cubicBezTo>
                    <a:pt x="5832" y="11510"/>
                    <a:pt x="5808" y="9992"/>
                    <a:pt x="5808" y="9583"/>
                  </a:cubicBezTo>
                  <a:cubicBezTo>
                    <a:pt x="5736" y="7028"/>
                    <a:pt x="4869" y="4643"/>
                    <a:pt x="3302" y="2667"/>
                  </a:cubicBezTo>
                  <a:cubicBezTo>
                    <a:pt x="2507" y="1630"/>
                    <a:pt x="1519" y="739"/>
                    <a:pt x="435" y="40"/>
                  </a:cubicBezTo>
                  <a:cubicBezTo>
                    <a:pt x="391" y="14"/>
                    <a:pt x="342" y="0"/>
                    <a:pt x="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1456789" y="3271580"/>
              <a:ext cx="765845" cy="905463"/>
            </a:xfrm>
            <a:custGeom>
              <a:avLst/>
              <a:gdLst/>
              <a:ahLst/>
              <a:cxnLst/>
              <a:rect l="l" t="t" r="r" b="b"/>
              <a:pathLst>
                <a:path w="16966" h="20059" extrusionOk="0">
                  <a:moveTo>
                    <a:pt x="7164" y="0"/>
                  </a:moveTo>
                  <a:cubicBezTo>
                    <a:pt x="7082" y="0"/>
                    <a:pt x="6999" y="1"/>
                    <a:pt x="6917" y="3"/>
                  </a:cubicBezTo>
                  <a:cubicBezTo>
                    <a:pt x="4314" y="75"/>
                    <a:pt x="1881" y="1136"/>
                    <a:pt x="97" y="3039"/>
                  </a:cubicBezTo>
                  <a:cubicBezTo>
                    <a:pt x="1" y="3136"/>
                    <a:pt x="1" y="3305"/>
                    <a:pt x="97" y="3401"/>
                  </a:cubicBezTo>
                  <a:cubicBezTo>
                    <a:pt x="158" y="3449"/>
                    <a:pt x="230" y="3473"/>
                    <a:pt x="299" y="3473"/>
                  </a:cubicBezTo>
                  <a:cubicBezTo>
                    <a:pt x="368" y="3473"/>
                    <a:pt x="435" y="3449"/>
                    <a:pt x="483" y="3401"/>
                  </a:cubicBezTo>
                  <a:cubicBezTo>
                    <a:pt x="2170" y="1618"/>
                    <a:pt x="4483" y="582"/>
                    <a:pt x="6941" y="533"/>
                  </a:cubicBezTo>
                  <a:cubicBezTo>
                    <a:pt x="7020" y="531"/>
                    <a:pt x="7099" y="530"/>
                    <a:pt x="7177" y="530"/>
                  </a:cubicBezTo>
                  <a:cubicBezTo>
                    <a:pt x="8035" y="530"/>
                    <a:pt x="8873" y="650"/>
                    <a:pt x="9712" y="871"/>
                  </a:cubicBezTo>
                  <a:cubicBezTo>
                    <a:pt x="11592" y="1425"/>
                    <a:pt x="13231" y="2509"/>
                    <a:pt x="14435" y="4052"/>
                  </a:cubicBezTo>
                  <a:cubicBezTo>
                    <a:pt x="15689" y="5618"/>
                    <a:pt x="16363" y="7522"/>
                    <a:pt x="16412" y="9522"/>
                  </a:cubicBezTo>
                  <a:cubicBezTo>
                    <a:pt x="16412" y="9907"/>
                    <a:pt x="16436" y="11257"/>
                    <a:pt x="16171" y="13160"/>
                  </a:cubicBezTo>
                  <a:cubicBezTo>
                    <a:pt x="15881" y="15426"/>
                    <a:pt x="15303" y="17643"/>
                    <a:pt x="14484" y="19691"/>
                  </a:cubicBezTo>
                  <a:cubicBezTo>
                    <a:pt x="14435" y="19836"/>
                    <a:pt x="14508" y="19980"/>
                    <a:pt x="14652" y="20028"/>
                  </a:cubicBezTo>
                  <a:lnTo>
                    <a:pt x="14676" y="20052"/>
                  </a:lnTo>
                  <a:cubicBezTo>
                    <a:pt x="14696" y="20056"/>
                    <a:pt x="14716" y="20058"/>
                    <a:pt x="14737" y="20058"/>
                  </a:cubicBezTo>
                  <a:cubicBezTo>
                    <a:pt x="14841" y="20058"/>
                    <a:pt x="14949" y="20005"/>
                    <a:pt x="14990" y="19884"/>
                  </a:cubicBezTo>
                  <a:cubicBezTo>
                    <a:pt x="15809" y="17787"/>
                    <a:pt x="16387" y="15546"/>
                    <a:pt x="16701" y="13233"/>
                  </a:cubicBezTo>
                  <a:cubicBezTo>
                    <a:pt x="16966" y="11281"/>
                    <a:pt x="16942" y="9883"/>
                    <a:pt x="16942" y="9522"/>
                  </a:cubicBezTo>
                  <a:cubicBezTo>
                    <a:pt x="16893" y="7401"/>
                    <a:pt x="16171" y="5401"/>
                    <a:pt x="14845" y="3714"/>
                  </a:cubicBezTo>
                  <a:cubicBezTo>
                    <a:pt x="13568" y="2100"/>
                    <a:pt x="11833" y="943"/>
                    <a:pt x="9857" y="365"/>
                  </a:cubicBezTo>
                  <a:cubicBezTo>
                    <a:pt x="8973" y="122"/>
                    <a:pt x="8070" y="0"/>
                    <a:pt x="7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1261019" y="3518899"/>
              <a:ext cx="144719" cy="427656"/>
            </a:xfrm>
            <a:custGeom>
              <a:avLst/>
              <a:gdLst/>
              <a:ahLst/>
              <a:cxnLst/>
              <a:rect l="l" t="t" r="r" b="b"/>
              <a:pathLst>
                <a:path w="3206" h="9474" extrusionOk="0">
                  <a:moveTo>
                    <a:pt x="2905" y="0"/>
                  </a:moveTo>
                  <a:cubicBezTo>
                    <a:pt x="2800" y="0"/>
                    <a:pt x="2705" y="55"/>
                    <a:pt x="2651" y="163"/>
                  </a:cubicBezTo>
                  <a:cubicBezTo>
                    <a:pt x="2025" y="1488"/>
                    <a:pt x="1735" y="2910"/>
                    <a:pt x="1735" y="4380"/>
                  </a:cubicBezTo>
                  <a:cubicBezTo>
                    <a:pt x="1735" y="4477"/>
                    <a:pt x="1735" y="4742"/>
                    <a:pt x="1687" y="5127"/>
                  </a:cubicBezTo>
                  <a:cubicBezTo>
                    <a:pt x="1591" y="5705"/>
                    <a:pt x="1422" y="6597"/>
                    <a:pt x="1061" y="7465"/>
                  </a:cubicBezTo>
                  <a:cubicBezTo>
                    <a:pt x="772" y="8115"/>
                    <a:pt x="458" y="8621"/>
                    <a:pt x="97" y="9007"/>
                  </a:cubicBezTo>
                  <a:cubicBezTo>
                    <a:pt x="0" y="9127"/>
                    <a:pt x="0" y="9296"/>
                    <a:pt x="97" y="9392"/>
                  </a:cubicBezTo>
                  <a:cubicBezTo>
                    <a:pt x="145" y="9417"/>
                    <a:pt x="169" y="9441"/>
                    <a:pt x="217" y="9465"/>
                  </a:cubicBezTo>
                  <a:cubicBezTo>
                    <a:pt x="241" y="9471"/>
                    <a:pt x="265" y="9474"/>
                    <a:pt x="289" y="9474"/>
                  </a:cubicBezTo>
                  <a:cubicBezTo>
                    <a:pt x="360" y="9474"/>
                    <a:pt x="428" y="9447"/>
                    <a:pt x="482" y="9392"/>
                  </a:cubicBezTo>
                  <a:cubicBezTo>
                    <a:pt x="892" y="8935"/>
                    <a:pt x="1253" y="8380"/>
                    <a:pt x="1543" y="7681"/>
                  </a:cubicBezTo>
                  <a:cubicBezTo>
                    <a:pt x="1928" y="6742"/>
                    <a:pt x="2121" y="5826"/>
                    <a:pt x="2193" y="5199"/>
                  </a:cubicBezTo>
                  <a:cubicBezTo>
                    <a:pt x="2266" y="4790"/>
                    <a:pt x="2266" y="4477"/>
                    <a:pt x="2266" y="4404"/>
                  </a:cubicBezTo>
                  <a:lnTo>
                    <a:pt x="2266" y="4380"/>
                  </a:lnTo>
                  <a:cubicBezTo>
                    <a:pt x="2266" y="2982"/>
                    <a:pt x="2555" y="1633"/>
                    <a:pt x="3133" y="380"/>
                  </a:cubicBezTo>
                  <a:cubicBezTo>
                    <a:pt x="3205" y="259"/>
                    <a:pt x="3133" y="91"/>
                    <a:pt x="3013" y="18"/>
                  </a:cubicBezTo>
                  <a:cubicBezTo>
                    <a:pt x="2976" y="6"/>
                    <a:pt x="2940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2006" y="3788245"/>
              <a:ext cx="140340" cy="439934"/>
            </a:xfrm>
            <a:custGeom>
              <a:avLst/>
              <a:gdLst/>
              <a:ahLst/>
              <a:cxnLst/>
              <a:rect l="l" t="t" r="r" b="b"/>
              <a:pathLst>
                <a:path w="3109" h="9746" extrusionOk="0">
                  <a:moveTo>
                    <a:pt x="2830" y="0"/>
                  </a:moveTo>
                  <a:cubicBezTo>
                    <a:pt x="2699" y="0"/>
                    <a:pt x="2578" y="112"/>
                    <a:pt x="2578" y="245"/>
                  </a:cubicBezTo>
                  <a:cubicBezTo>
                    <a:pt x="2530" y="630"/>
                    <a:pt x="2482" y="1040"/>
                    <a:pt x="2434" y="1449"/>
                  </a:cubicBezTo>
                  <a:cubicBezTo>
                    <a:pt x="2121" y="3811"/>
                    <a:pt x="1494" y="6076"/>
                    <a:pt x="602" y="8197"/>
                  </a:cubicBezTo>
                  <a:cubicBezTo>
                    <a:pt x="434" y="8582"/>
                    <a:pt x="265" y="8992"/>
                    <a:pt x="72" y="9378"/>
                  </a:cubicBezTo>
                  <a:cubicBezTo>
                    <a:pt x="0" y="9498"/>
                    <a:pt x="48" y="9667"/>
                    <a:pt x="193" y="9715"/>
                  </a:cubicBezTo>
                  <a:lnTo>
                    <a:pt x="241" y="9739"/>
                  </a:lnTo>
                  <a:cubicBezTo>
                    <a:pt x="261" y="9743"/>
                    <a:pt x="281" y="9745"/>
                    <a:pt x="301" y="9745"/>
                  </a:cubicBezTo>
                  <a:cubicBezTo>
                    <a:pt x="400" y="9745"/>
                    <a:pt x="494" y="9695"/>
                    <a:pt x="554" y="9594"/>
                  </a:cubicBezTo>
                  <a:cubicBezTo>
                    <a:pt x="747" y="9209"/>
                    <a:pt x="916" y="8799"/>
                    <a:pt x="1084" y="8390"/>
                  </a:cubicBezTo>
                  <a:cubicBezTo>
                    <a:pt x="2000" y="6245"/>
                    <a:pt x="2627" y="3931"/>
                    <a:pt x="2964" y="1522"/>
                  </a:cubicBezTo>
                  <a:cubicBezTo>
                    <a:pt x="3012" y="1112"/>
                    <a:pt x="3060" y="702"/>
                    <a:pt x="3109" y="293"/>
                  </a:cubicBezTo>
                  <a:cubicBezTo>
                    <a:pt x="3109" y="148"/>
                    <a:pt x="3012" y="4"/>
                    <a:pt x="2868" y="4"/>
                  </a:cubicBezTo>
                  <a:cubicBezTo>
                    <a:pt x="2855" y="1"/>
                    <a:pt x="2843" y="0"/>
                    <a:pt x="28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640641" y="3357480"/>
              <a:ext cx="450362" cy="194553"/>
            </a:xfrm>
            <a:custGeom>
              <a:avLst/>
              <a:gdLst/>
              <a:ahLst/>
              <a:cxnLst/>
              <a:rect l="l" t="t" r="r" b="b"/>
              <a:pathLst>
                <a:path w="9977" h="4310" extrusionOk="0">
                  <a:moveTo>
                    <a:pt x="3137" y="0"/>
                  </a:moveTo>
                  <a:cubicBezTo>
                    <a:pt x="3056" y="0"/>
                    <a:pt x="2974" y="1"/>
                    <a:pt x="2892" y="4"/>
                  </a:cubicBezTo>
                  <a:cubicBezTo>
                    <a:pt x="1977" y="28"/>
                    <a:pt x="1061" y="197"/>
                    <a:pt x="217" y="534"/>
                  </a:cubicBezTo>
                  <a:cubicBezTo>
                    <a:pt x="73" y="582"/>
                    <a:pt x="1" y="751"/>
                    <a:pt x="73" y="871"/>
                  </a:cubicBezTo>
                  <a:cubicBezTo>
                    <a:pt x="111" y="986"/>
                    <a:pt x="209" y="1055"/>
                    <a:pt x="321" y="1055"/>
                  </a:cubicBezTo>
                  <a:cubicBezTo>
                    <a:pt x="350" y="1055"/>
                    <a:pt x="380" y="1050"/>
                    <a:pt x="410" y="1040"/>
                  </a:cubicBezTo>
                  <a:cubicBezTo>
                    <a:pt x="1205" y="727"/>
                    <a:pt x="2049" y="534"/>
                    <a:pt x="2916" y="534"/>
                  </a:cubicBezTo>
                  <a:cubicBezTo>
                    <a:pt x="2992" y="532"/>
                    <a:pt x="3067" y="530"/>
                    <a:pt x="3143" y="530"/>
                  </a:cubicBezTo>
                  <a:cubicBezTo>
                    <a:pt x="3814" y="530"/>
                    <a:pt x="4481" y="626"/>
                    <a:pt x="5109" y="799"/>
                  </a:cubicBezTo>
                  <a:cubicBezTo>
                    <a:pt x="6603" y="1233"/>
                    <a:pt x="7905" y="2100"/>
                    <a:pt x="8868" y="3329"/>
                  </a:cubicBezTo>
                  <a:cubicBezTo>
                    <a:pt x="9085" y="3594"/>
                    <a:pt x="9278" y="3884"/>
                    <a:pt x="9447" y="4173"/>
                  </a:cubicBezTo>
                  <a:cubicBezTo>
                    <a:pt x="9495" y="4245"/>
                    <a:pt x="9543" y="4269"/>
                    <a:pt x="9615" y="4293"/>
                  </a:cubicBezTo>
                  <a:cubicBezTo>
                    <a:pt x="9635" y="4303"/>
                    <a:pt x="9660" y="4309"/>
                    <a:pt x="9686" y="4309"/>
                  </a:cubicBezTo>
                  <a:cubicBezTo>
                    <a:pt x="9724" y="4309"/>
                    <a:pt x="9766" y="4297"/>
                    <a:pt x="9808" y="4269"/>
                  </a:cubicBezTo>
                  <a:cubicBezTo>
                    <a:pt x="9929" y="4197"/>
                    <a:pt x="9977" y="4028"/>
                    <a:pt x="9905" y="3908"/>
                  </a:cubicBezTo>
                  <a:cubicBezTo>
                    <a:pt x="9712" y="3594"/>
                    <a:pt x="9519" y="3281"/>
                    <a:pt x="9278" y="2992"/>
                  </a:cubicBezTo>
                  <a:cubicBezTo>
                    <a:pt x="8242" y="1691"/>
                    <a:pt x="6868" y="751"/>
                    <a:pt x="5254" y="293"/>
                  </a:cubicBezTo>
                  <a:cubicBezTo>
                    <a:pt x="4560" y="98"/>
                    <a:pt x="3866" y="0"/>
                    <a:pt x="3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308867" y="3414040"/>
              <a:ext cx="295938" cy="604334"/>
            </a:xfrm>
            <a:custGeom>
              <a:avLst/>
              <a:gdLst/>
              <a:ahLst/>
              <a:cxnLst/>
              <a:rect l="l" t="t" r="r" b="b"/>
              <a:pathLst>
                <a:path w="6556" h="13388" extrusionOk="0">
                  <a:moveTo>
                    <a:pt x="6244" y="1"/>
                  </a:moveTo>
                  <a:cubicBezTo>
                    <a:pt x="6192" y="1"/>
                    <a:pt x="6142" y="17"/>
                    <a:pt x="6097" y="52"/>
                  </a:cubicBezTo>
                  <a:cubicBezTo>
                    <a:pt x="5615" y="365"/>
                    <a:pt x="5158" y="751"/>
                    <a:pt x="4748" y="1185"/>
                  </a:cubicBezTo>
                  <a:cubicBezTo>
                    <a:pt x="3326" y="2679"/>
                    <a:pt x="2555" y="4655"/>
                    <a:pt x="2579" y="6727"/>
                  </a:cubicBezTo>
                  <a:cubicBezTo>
                    <a:pt x="2579" y="6800"/>
                    <a:pt x="2579" y="7161"/>
                    <a:pt x="2507" y="7715"/>
                  </a:cubicBezTo>
                  <a:cubicBezTo>
                    <a:pt x="2410" y="8414"/>
                    <a:pt x="2194" y="9450"/>
                    <a:pt x="1760" y="10535"/>
                  </a:cubicBezTo>
                  <a:cubicBezTo>
                    <a:pt x="1326" y="11547"/>
                    <a:pt x="796" y="12318"/>
                    <a:pt x="121" y="12920"/>
                  </a:cubicBezTo>
                  <a:cubicBezTo>
                    <a:pt x="25" y="13041"/>
                    <a:pt x="1" y="13185"/>
                    <a:pt x="97" y="13306"/>
                  </a:cubicBezTo>
                  <a:cubicBezTo>
                    <a:pt x="145" y="13354"/>
                    <a:pt x="193" y="13378"/>
                    <a:pt x="218" y="13378"/>
                  </a:cubicBezTo>
                  <a:cubicBezTo>
                    <a:pt x="243" y="13385"/>
                    <a:pt x="269" y="13388"/>
                    <a:pt x="295" y="13388"/>
                  </a:cubicBezTo>
                  <a:cubicBezTo>
                    <a:pt x="364" y="13388"/>
                    <a:pt x="430" y="13365"/>
                    <a:pt x="483" y="13330"/>
                  </a:cubicBezTo>
                  <a:cubicBezTo>
                    <a:pt x="1206" y="12655"/>
                    <a:pt x="1784" y="11812"/>
                    <a:pt x="2242" y="10752"/>
                  </a:cubicBezTo>
                  <a:cubicBezTo>
                    <a:pt x="2724" y="9619"/>
                    <a:pt x="2941" y="8510"/>
                    <a:pt x="3037" y="7763"/>
                  </a:cubicBezTo>
                  <a:cubicBezTo>
                    <a:pt x="3109" y="7209"/>
                    <a:pt x="3109" y="6800"/>
                    <a:pt x="3109" y="6727"/>
                  </a:cubicBezTo>
                  <a:lnTo>
                    <a:pt x="3109" y="6703"/>
                  </a:lnTo>
                  <a:cubicBezTo>
                    <a:pt x="3085" y="4775"/>
                    <a:pt x="3808" y="2944"/>
                    <a:pt x="5134" y="1546"/>
                  </a:cubicBezTo>
                  <a:cubicBezTo>
                    <a:pt x="5519" y="1161"/>
                    <a:pt x="5929" y="799"/>
                    <a:pt x="6387" y="486"/>
                  </a:cubicBezTo>
                  <a:cubicBezTo>
                    <a:pt x="6531" y="414"/>
                    <a:pt x="6555" y="245"/>
                    <a:pt x="6483" y="124"/>
                  </a:cubicBezTo>
                  <a:cubicBezTo>
                    <a:pt x="6422" y="48"/>
                    <a:pt x="6332" y="1"/>
                    <a:pt x="6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261019" y="3599653"/>
              <a:ext cx="115333" cy="346901"/>
            </a:xfrm>
            <a:custGeom>
              <a:avLst/>
              <a:gdLst/>
              <a:ahLst/>
              <a:cxnLst/>
              <a:rect l="l" t="t" r="r" b="b"/>
              <a:pathLst>
                <a:path w="2555" h="7685" extrusionOk="0">
                  <a:moveTo>
                    <a:pt x="2262" y="0"/>
                  </a:moveTo>
                  <a:cubicBezTo>
                    <a:pt x="2146" y="0"/>
                    <a:pt x="2044" y="86"/>
                    <a:pt x="2025" y="205"/>
                  </a:cubicBezTo>
                  <a:cubicBezTo>
                    <a:pt x="1832" y="977"/>
                    <a:pt x="1735" y="1796"/>
                    <a:pt x="1735" y="2591"/>
                  </a:cubicBezTo>
                  <a:cubicBezTo>
                    <a:pt x="1735" y="2688"/>
                    <a:pt x="1735" y="2953"/>
                    <a:pt x="1687" y="3338"/>
                  </a:cubicBezTo>
                  <a:cubicBezTo>
                    <a:pt x="1591" y="3916"/>
                    <a:pt x="1422" y="4808"/>
                    <a:pt x="1061" y="5676"/>
                  </a:cubicBezTo>
                  <a:cubicBezTo>
                    <a:pt x="772" y="6326"/>
                    <a:pt x="458" y="6832"/>
                    <a:pt x="97" y="7218"/>
                  </a:cubicBezTo>
                  <a:cubicBezTo>
                    <a:pt x="0" y="7338"/>
                    <a:pt x="0" y="7507"/>
                    <a:pt x="97" y="7603"/>
                  </a:cubicBezTo>
                  <a:cubicBezTo>
                    <a:pt x="145" y="7628"/>
                    <a:pt x="169" y="7652"/>
                    <a:pt x="217" y="7676"/>
                  </a:cubicBezTo>
                  <a:cubicBezTo>
                    <a:pt x="241" y="7682"/>
                    <a:pt x="265" y="7685"/>
                    <a:pt x="289" y="7685"/>
                  </a:cubicBezTo>
                  <a:cubicBezTo>
                    <a:pt x="360" y="7685"/>
                    <a:pt x="428" y="7658"/>
                    <a:pt x="482" y="7603"/>
                  </a:cubicBezTo>
                  <a:cubicBezTo>
                    <a:pt x="892" y="7146"/>
                    <a:pt x="1253" y="6591"/>
                    <a:pt x="1543" y="5892"/>
                  </a:cubicBezTo>
                  <a:cubicBezTo>
                    <a:pt x="1928" y="4953"/>
                    <a:pt x="2121" y="4037"/>
                    <a:pt x="2193" y="3410"/>
                  </a:cubicBezTo>
                  <a:cubicBezTo>
                    <a:pt x="2266" y="3001"/>
                    <a:pt x="2266" y="2688"/>
                    <a:pt x="2266" y="2615"/>
                  </a:cubicBezTo>
                  <a:lnTo>
                    <a:pt x="2266" y="2591"/>
                  </a:lnTo>
                  <a:cubicBezTo>
                    <a:pt x="2266" y="1820"/>
                    <a:pt x="2362" y="1073"/>
                    <a:pt x="2531" y="326"/>
                  </a:cubicBezTo>
                  <a:cubicBezTo>
                    <a:pt x="2555" y="181"/>
                    <a:pt x="2482" y="37"/>
                    <a:pt x="2338" y="13"/>
                  </a:cubicBezTo>
                  <a:cubicBezTo>
                    <a:pt x="2312" y="4"/>
                    <a:pt x="2287" y="0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308867" y="3421082"/>
              <a:ext cx="286142" cy="597292"/>
            </a:xfrm>
            <a:custGeom>
              <a:avLst/>
              <a:gdLst/>
              <a:ahLst/>
              <a:cxnLst/>
              <a:rect l="l" t="t" r="r" b="b"/>
              <a:pathLst>
                <a:path w="6339" h="13232" extrusionOk="0">
                  <a:moveTo>
                    <a:pt x="6029" y="0"/>
                  </a:moveTo>
                  <a:cubicBezTo>
                    <a:pt x="5978" y="0"/>
                    <a:pt x="5926" y="14"/>
                    <a:pt x="5881" y="41"/>
                  </a:cubicBezTo>
                  <a:cubicBezTo>
                    <a:pt x="5471" y="330"/>
                    <a:pt x="5085" y="667"/>
                    <a:pt x="4748" y="1029"/>
                  </a:cubicBezTo>
                  <a:cubicBezTo>
                    <a:pt x="3326" y="2523"/>
                    <a:pt x="2555" y="4499"/>
                    <a:pt x="2579" y="6571"/>
                  </a:cubicBezTo>
                  <a:cubicBezTo>
                    <a:pt x="2579" y="6644"/>
                    <a:pt x="2579" y="7005"/>
                    <a:pt x="2507" y="7559"/>
                  </a:cubicBezTo>
                  <a:cubicBezTo>
                    <a:pt x="2410" y="8258"/>
                    <a:pt x="2194" y="9294"/>
                    <a:pt x="1760" y="10379"/>
                  </a:cubicBezTo>
                  <a:cubicBezTo>
                    <a:pt x="1326" y="11391"/>
                    <a:pt x="796" y="12162"/>
                    <a:pt x="121" y="12764"/>
                  </a:cubicBezTo>
                  <a:cubicBezTo>
                    <a:pt x="25" y="12885"/>
                    <a:pt x="1" y="13029"/>
                    <a:pt x="97" y="13150"/>
                  </a:cubicBezTo>
                  <a:cubicBezTo>
                    <a:pt x="145" y="13198"/>
                    <a:pt x="193" y="13222"/>
                    <a:pt x="218" y="13222"/>
                  </a:cubicBezTo>
                  <a:cubicBezTo>
                    <a:pt x="243" y="13229"/>
                    <a:pt x="269" y="13232"/>
                    <a:pt x="295" y="13232"/>
                  </a:cubicBezTo>
                  <a:cubicBezTo>
                    <a:pt x="364" y="13232"/>
                    <a:pt x="430" y="13209"/>
                    <a:pt x="483" y="13174"/>
                  </a:cubicBezTo>
                  <a:cubicBezTo>
                    <a:pt x="1206" y="12499"/>
                    <a:pt x="1784" y="11656"/>
                    <a:pt x="2242" y="10596"/>
                  </a:cubicBezTo>
                  <a:cubicBezTo>
                    <a:pt x="2724" y="9463"/>
                    <a:pt x="2941" y="8354"/>
                    <a:pt x="3037" y="7607"/>
                  </a:cubicBezTo>
                  <a:cubicBezTo>
                    <a:pt x="3109" y="7053"/>
                    <a:pt x="3109" y="6644"/>
                    <a:pt x="3109" y="6571"/>
                  </a:cubicBezTo>
                  <a:lnTo>
                    <a:pt x="3109" y="6547"/>
                  </a:lnTo>
                  <a:cubicBezTo>
                    <a:pt x="3085" y="4619"/>
                    <a:pt x="3808" y="2788"/>
                    <a:pt x="5134" y="1390"/>
                  </a:cubicBezTo>
                  <a:cubicBezTo>
                    <a:pt x="5447" y="1053"/>
                    <a:pt x="5808" y="740"/>
                    <a:pt x="6194" y="475"/>
                  </a:cubicBezTo>
                  <a:cubicBezTo>
                    <a:pt x="6314" y="378"/>
                    <a:pt x="6338" y="234"/>
                    <a:pt x="6242" y="113"/>
                  </a:cubicBezTo>
                  <a:cubicBezTo>
                    <a:pt x="6197" y="38"/>
                    <a:pt x="6114" y="0"/>
                    <a:pt x="6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881053" y="3496374"/>
              <a:ext cx="169726" cy="756817"/>
            </a:xfrm>
            <a:custGeom>
              <a:avLst/>
              <a:gdLst/>
              <a:ahLst/>
              <a:cxnLst/>
              <a:rect l="l" t="t" r="r" b="b"/>
              <a:pathLst>
                <a:path w="3760" h="16766" extrusionOk="0">
                  <a:moveTo>
                    <a:pt x="1256" y="0"/>
                  </a:moveTo>
                  <a:cubicBezTo>
                    <a:pt x="1177" y="0"/>
                    <a:pt x="1102" y="38"/>
                    <a:pt x="1060" y="108"/>
                  </a:cubicBezTo>
                  <a:cubicBezTo>
                    <a:pt x="964" y="228"/>
                    <a:pt x="988" y="397"/>
                    <a:pt x="1109" y="469"/>
                  </a:cubicBezTo>
                  <a:cubicBezTo>
                    <a:pt x="1446" y="758"/>
                    <a:pt x="1759" y="1072"/>
                    <a:pt x="2048" y="1409"/>
                  </a:cubicBezTo>
                  <a:cubicBezTo>
                    <a:pt x="2771" y="2349"/>
                    <a:pt x="3181" y="3457"/>
                    <a:pt x="3205" y="4638"/>
                  </a:cubicBezTo>
                  <a:cubicBezTo>
                    <a:pt x="3229" y="4855"/>
                    <a:pt x="3229" y="6012"/>
                    <a:pt x="3012" y="7674"/>
                  </a:cubicBezTo>
                  <a:cubicBezTo>
                    <a:pt x="2723" y="9867"/>
                    <a:pt x="2145" y="11964"/>
                    <a:pt x="1325" y="13916"/>
                  </a:cubicBezTo>
                  <a:cubicBezTo>
                    <a:pt x="964" y="14759"/>
                    <a:pt x="530" y="15603"/>
                    <a:pt x="72" y="16374"/>
                  </a:cubicBezTo>
                  <a:cubicBezTo>
                    <a:pt x="0" y="16494"/>
                    <a:pt x="48" y="16663"/>
                    <a:pt x="169" y="16735"/>
                  </a:cubicBezTo>
                  <a:lnTo>
                    <a:pt x="241" y="16759"/>
                  </a:lnTo>
                  <a:cubicBezTo>
                    <a:pt x="262" y="16763"/>
                    <a:pt x="282" y="16765"/>
                    <a:pt x="303" y="16765"/>
                  </a:cubicBezTo>
                  <a:cubicBezTo>
                    <a:pt x="401" y="16765"/>
                    <a:pt x="490" y="16719"/>
                    <a:pt x="530" y="16639"/>
                  </a:cubicBezTo>
                  <a:cubicBezTo>
                    <a:pt x="1012" y="15844"/>
                    <a:pt x="1422" y="15000"/>
                    <a:pt x="1807" y="14133"/>
                  </a:cubicBezTo>
                  <a:cubicBezTo>
                    <a:pt x="2651" y="12133"/>
                    <a:pt x="3229" y="9988"/>
                    <a:pt x="3542" y="7747"/>
                  </a:cubicBezTo>
                  <a:cubicBezTo>
                    <a:pt x="3759" y="6036"/>
                    <a:pt x="3735" y="4855"/>
                    <a:pt x="3735" y="4638"/>
                  </a:cubicBezTo>
                  <a:cubicBezTo>
                    <a:pt x="3711" y="3337"/>
                    <a:pt x="3277" y="2108"/>
                    <a:pt x="2458" y="1096"/>
                  </a:cubicBezTo>
                  <a:cubicBezTo>
                    <a:pt x="2169" y="710"/>
                    <a:pt x="1807" y="349"/>
                    <a:pt x="1422" y="60"/>
                  </a:cubicBezTo>
                  <a:cubicBezTo>
                    <a:pt x="1372" y="19"/>
                    <a:pt x="1313" y="0"/>
                    <a:pt x="1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510098" y="3442748"/>
              <a:ext cx="289393" cy="285872"/>
            </a:xfrm>
            <a:custGeom>
              <a:avLst/>
              <a:gdLst/>
              <a:ahLst/>
              <a:cxnLst/>
              <a:rect l="l" t="t" r="r" b="b"/>
              <a:pathLst>
                <a:path w="6411" h="6333" extrusionOk="0">
                  <a:moveTo>
                    <a:pt x="5998" y="1"/>
                  </a:moveTo>
                  <a:cubicBezTo>
                    <a:pt x="5947" y="1"/>
                    <a:pt x="5893" y="7"/>
                    <a:pt x="5832" y="19"/>
                  </a:cubicBezTo>
                  <a:cubicBezTo>
                    <a:pt x="4242" y="43"/>
                    <a:pt x="2772" y="717"/>
                    <a:pt x="1664" y="1850"/>
                  </a:cubicBezTo>
                  <a:cubicBezTo>
                    <a:pt x="579" y="3007"/>
                    <a:pt x="1" y="4501"/>
                    <a:pt x="25" y="6091"/>
                  </a:cubicBezTo>
                  <a:cubicBezTo>
                    <a:pt x="25" y="6212"/>
                    <a:pt x="121" y="6308"/>
                    <a:pt x="218" y="6332"/>
                  </a:cubicBezTo>
                  <a:lnTo>
                    <a:pt x="290" y="6332"/>
                  </a:lnTo>
                  <a:cubicBezTo>
                    <a:pt x="435" y="6332"/>
                    <a:pt x="555" y="6212"/>
                    <a:pt x="555" y="6067"/>
                  </a:cubicBezTo>
                  <a:cubicBezTo>
                    <a:pt x="531" y="4645"/>
                    <a:pt x="1061" y="3272"/>
                    <a:pt x="2049" y="2236"/>
                  </a:cubicBezTo>
                  <a:cubicBezTo>
                    <a:pt x="3061" y="1175"/>
                    <a:pt x="4411" y="573"/>
                    <a:pt x="5857" y="525"/>
                  </a:cubicBezTo>
                  <a:lnTo>
                    <a:pt x="6122" y="525"/>
                  </a:lnTo>
                  <a:cubicBezTo>
                    <a:pt x="6134" y="527"/>
                    <a:pt x="6146" y="528"/>
                    <a:pt x="6158" y="528"/>
                  </a:cubicBezTo>
                  <a:cubicBezTo>
                    <a:pt x="6286" y="528"/>
                    <a:pt x="6389" y="416"/>
                    <a:pt x="6411" y="284"/>
                  </a:cubicBezTo>
                  <a:cubicBezTo>
                    <a:pt x="6411" y="139"/>
                    <a:pt x="6290" y="19"/>
                    <a:pt x="6146" y="19"/>
                  </a:cubicBezTo>
                  <a:cubicBezTo>
                    <a:pt x="6097" y="7"/>
                    <a:pt x="6049" y="1"/>
                    <a:pt x="5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1366510" y="3810679"/>
              <a:ext cx="156681" cy="271833"/>
            </a:xfrm>
            <a:custGeom>
              <a:avLst/>
              <a:gdLst/>
              <a:ahLst/>
              <a:cxnLst/>
              <a:rect l="l" t="t" r="r" b="b"/>
              <a:pathLst>
                <a:path w="3471" h="6022" extrusionOk="0">
                  <a:moveTo>
                    <a:pt x="3178" y="0"/>
                  </a:moveTo>
                  <a:cubicBezTo>
                    <a:pt x="3062" y="0"/>
                    <a:pt x="2961" y="86"/>
                    <a:pt x="2941" y="205"/>
                  </a:cubicBezTo>
                  <a:cubicBezTo>
                    <a:pt x="2748" y="1025"/>
                    <a:pt x="2531" y="1796"/>
                    <a:pt x="2218" y="2495"/>
                  </a:cubicBezTo>
                  <a:cubicBezTo>
                    <a:pt x="1688" y="3748"/>
                    <a:pt x="989" y="4760"/>
                    <a:pt x="121" y="5555"/>
                  </a:cubicBezTo>
                  <a:cubicBezTo>
                    <a:pt x="1" y="5651"/>
                    <a:pt x="1" y="5820"/>
                    <a:pt x="97" y="5941"/>
                  </a:cubicBezTo>
                  <a:cubicBezTo>
                    <a:pt x="121" y="5965"/>
                    <a:pt x="170" y="5989"/>
                    <a:pt x="218" y="6013"/>
                  </a:cubicBezTo>
                  <a:cubicBezTo>
                    <a:pt x="236" y="6019"/>
                    <a:pt x="255" y="6022"/>
                    <a:pt x="276" y="6022"/>
                  </a:cubicBezTo>
                  <a:cubicBezTo>
                    <a:pt x="337" y="6022"/>
                    <a:pt x="405" y="5995"/>
                    <a:pt x="459" y="5941"/>
                  </a:cubicBezTo>
                  <a:cubicBezTo>
                    <a:pt x="1399" y="5097"/>
                    <a:pt x="2146" y="4037"/>
                    <a:pt x="2700" y="2687"/>
                  </a:cubicBezTo>
                  <a:cubicBezTo>
                    <a:pt x="3013" y="1965"/>
                    <a:pt x="3278" y="1169"/>
                    <a:pt x="3447" y="326"/>
                  </a:cubicBezTo>
                  <a:cubicBezTo>
                    <a:pt x="3471" y="181"/>
                    <a:pt x="3375" y="37"/>
                    <a:pt x="3254" y="13"/>
                  </a:cubicBezTo>
                  <a:cubicBezTo>
                    <a:pt x="3228" y="4"/>
                    <a:pt x="3203" y="0"/>
                    <a:pt x="3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432865" y="3528423"/>
              <a:ext cx="531975" cy="730185"/>
            </a:xfrm>
            <a:custGeom>
              <a:avLst/>
              <a:gdLst/>
              <a:ahLst/>
              <a:cxnLst/>
              <a:rect l="l" t="t" r="r" b="b"/>
              <a:pathLst>
                <a:path w="11785" h="16176" extrusionOk="0">
                  <a:moveTo>
                    <a:pt x="7592" y="0"/>
                  </a:moveTo>
                  <a:cubicBezTo>
                    <a:pt x="6507" y="48"/>
                    <a:pt x="5495" y="482"/>
                    <a:pt x="4748" y="1277"/>
                  </a:cubicBezTo>
                  <a:cubicBezTo>
                    <a:pt x="4025" y="2049"/>
                    <a:pt x="3615" y="3085"/>
                    <a:pt x="3640" y="4169"/>
                  </a:cubicBezTo>
                  <a:cubicBezTo>
                    <a:pt x="3640" y="4193"/>
                    <a:pt x="3640" y="4796"/>
                    <a:pt x="3519" y="5663"/>
                  </a:cubicBezTo>
                  <a:cubicBezTo>
                    <a:pt x="3399" y="6603"/>
                    <a:pt x="3134" y="8025"/>
                    <a:pt x="2507" y="9495"/>
                  </a:cubicBezTo>
                  <a:cubicBezTo>
                    <a:pt x="1905" y="10916"/>
                    <a:pt x="1085" y="12097"/>
                    <a:pt x="97" y="13061"/>
                  </a:cubicBezTo>
                  <a:cubicBezTo>
                    <a:pt x="1" y="13158"/>
                    <a:pt x="1" y="13326"/>
                    <a:pt x="97" y="13423"/>
                  </a:cubicBezTo>
                  <a:cubicBezTo>
                    <a:pt x="145" y="13483"/>
                    <a:pt x="212" y="13513"/>
                    <a:pt x="278" y="13513"/>
                  </a:cubicBezTo>
                  <a:cubicBezTo>
                    <a:pt x="344" y="13513"/>
                    <a:pt x="411" y="13483"/>
                    <a:pt x="459" y="13423"/>
                  </a:cubicBezTo>
                  <a:cubicBezTo>
                    <a:pt x="1495" y="12435"/>
                    <a:pt x="2362" y="11182"/>
                    <a:pt x="2989" y="9687"/>
                  </a:cubicBezTo>
                  <a:cubicBezTo>
                    <a:pt x="3640" y="8169"/>
                    <a:pt x="3929" y="6699"/>
                    <a:pt x="4049" y="5735"/>
                  </a:cubicBezTo>
                  <a:cubicBezTo>
                    <a:pt x="4170" y="4820"/>
                    <a:pt x="4170" y="4217"/>
                    <a:pt x="4170" y="4145"/>
                  </a:cubicBezTo>
                  <a:cubicBezTo>
                    <a:pt x="4146" y="3205"/>
                    <a:pt x="4483" y="2314"/>
                    <a:pt x="5134" y="1639"/>
                  </a:cubicBezTo>
                  <a:cubicBezTo>
                    <a:pt x="5784" y="940"/>
                    <a:pt x="6676" y="554"/>
                    <a:pt x="7616" y="530"/>
                  </a:cubicBezTo>
                  <a:cubicBezTo>
                    <a:pt x="7977" y="530"/>
                    <a:pt x="8339" y="579"/>
                    <a:pt x="8676" y="675"/>
                  </a:cubicBezTo>
                  <a:cubicBezTo>
                    <a:pt x="9399" y="868"/>
                    <a:pt x="10025" y="1301"/>
                    <a:pt x="10483" y="1880"/>
                  </a:cubicBezTo>
                  <a:cubicBezTo>
                    <a:pt x="10965" y="2482"/>
                    <a:pt x="11230" y="3205"/>
                    <a:pt x="11230" y="3976"/>
                  </a:cubicBezTo>
                  <a:cubicBezTo>
                    <a:pt x="11254" y="4097"/>
                    <a:pt x="11254" y="5157"/>
                    <a:pt x="11062" y="6699"/>
                  </a:cubicBezTo>
                  <a:cubicBezTo>
                    <a:pt x="10773" y="8724"/>
                    <a:pt x="10266" y="10675"/>
                    <a:pt x="9495" y="12459"/>
                  </a:cubicBezTo>
                  <a:cubicBezTo>
                    <a:pt x="8989" y="13639"/>
                    <a:pt x="8387" y="14748"/>
                    <a:pt x="7712" y="15760"/>
                  </a:cubicBezTo>
                  <a:cubicBezTo>
                    <a:pt x="7616" y="15881"/>
                    <a:pt x="7664" y="16049"/>
                    <a:pt x="7784" y="16122"/>
                  </a:cubicBezTo>
                  <a:lnTo>
                    <a:pt x="7857" y="16170"/>
                  </a:lnTo>
                  <a:cubicBezTo>
                    <a:pt x="7873" y="16174"/>
                    <a:pt x="7890" y="16176"/>
                    <a:pt x="7908" y="16176"/>
                  </a:cubicBezTo>
                  <a:cubicBezTo>
                    <a:pt x="7993" y="16176"/>
                    <a:pt x="8086" y="16129"/>
                    <a:pt x="8146" y="16049"/>
                  </a:cubicBezTo>
                  <a:cubicBezTo>
                    <a:pt x="8845" y="15013"/>
                    <a:pt x="9471" y="13880"/>
                    <a:pt x="9977" y="12676"/>
                  </a:cubicBezTo>
                  <a:cubicBezTo>
                    <a:pt x="10773" y="10820"/>
                    <a:pt x="11303" y="8844"/>
                    <a:pt x="11568" y="6772"/>
                  </a:cubicBezTo>
                  <a:cubicBezTo>
                    <a:pt x="11785" y="5181"/>
                    <a:pt x="11761" y="4097"/>
                    <a:pt x="11761" y="3976"/>
                  </a:cubicBezTo>
                  <a:cubicBezTo>
                    <a:pt x="11736" y="3085"/>
                    <a:pt x="11447" y="2241"/>
                    <a:pt x="10893" y="1567"/>
                  </a:cubicBezTo>
                  <a:cubicBezTo>
                    <a:pt x="10363" y="892"/>
                    <a:pt x="9640" y="410"/>
                    <a:pt x="8821" y="169"/>
                  </a:cubicBezTo>
                  <a:cubicBezTo>
                    <a:pt x="8435" y="48"/>
                    <a:pt x="8025" y="0"/>
                    <a:pt x="7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1679822" y="3830631"/>
              <a:ext cx="188189" cy="416146"/>
            </a:xfrm>
            <a:custGeom>
              <a:avLst/>
              <a:gdLst/>
              <a:ahLst/>
              <a:cxnLst/>
              <a:rect l="l" t="t" r="r" b="b"/>
              <a:pathLst>
                <a:path w="4169" h="9219" extrusionOk="0">
                  <a:moveTo>
                    <a:pt x="3884" y="1"/>
                  </a:moveTo>
                  <a:cubicBezTo>
                    <a:pt x="3760" y="1"/>
                    <a:pt x="3660" y="92"/>
                    <a:pt x="3639" y="221"/>
                  </a:cubicBezTo>
                  <a:cubicBezTo>
                    <a:pt x="3374" y="1908"/>
                    <a:pt x="2916" y="3523"/>
                    <a:pt x="2265" y="5017"/>
                  </a:cubicBezTo>
                  <a:cubicBezTo>
                    <a:pt x="1687" y="6390"/>
                    <a:pt x="964" y="7667"/>
                    <a:pt x="72" y="8800"/>
                  </a:cubicBezTo>
                  <a:cubicBezTo>
                    <a:pt x="0" y="8896"/>
                    <a:pt x="0" y="9065"/>
                    <a:pt x="121" y="9161"/>
                  </a:cubicBezTo>
                  <a:lnTo>
                    <a:pt x="217" y="9210"/>
                  </a:lnTo>
                  <a:cubicBezTo>
                    <a:pt x="240" y="9215"/>
                    <a:pt x="264" y="9218"/>
                    <a:pt x="288" y="9218"/>
                  </a:cubicBezTo>
                  <a:cubicBezTo>
                    <a:pt x="367" y="9218"/>
                    <a:pt x="451" y="9187"/>
                    <a:pt x="506" y="9113"/>
                  </a:cubicBezTo>
                  <a:cubicBezTo>
                    <a:pt x="1398" y="7957"/>
                    <a:pt x="2169" y="6655"/>
                    <a:pt x="2771" y="5234"/>
                  </a:cubicBezTo>
                  <a:cubicBezTo>
                    <a:pt x="3422" y="3691"/>
                    <a:pt x="3880" y="2029"/>
                    <a:pt x="4145" y="318"/>
                  </a:cubicBezTo>
                  <a:cubicBezTo>
                    <a:pt x="4169" y="173"/>
                    <a:pt x="4073" y="28"/>
                    <a:pt x="3928" y="4"/>
                  </a:cubicBezTo>
                  <a:cubicBezTo>
                    <a:pt x="3913" y="2"/>
                    <a:pt x="3898" y="1"/>
                    <a:pt x="3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1634096" y="3614323"/>
              <a:ext cx="223037" cy="361887"/>
            </a:xfrm>
            <a:custGeom>
              <a:avLst/>
              <a:gdLst/>
              <a:ahLst/>
              <a:cxnLst/>
              <a:rect l="l" t="t" r="r" b="b"/>
              <a:pathLst>
                <a:path w="4941" h="8017" extrusionOk="0">
                  <a:moveTo>
                    <a:pt x="3182" y="1"/>
                  </a:moveTo>
                  <a:cubicBezTo>
                    <a:pt x="2603" y="25"/>
                    <a:pt x="2073" y="266"/>
                    <a:pt x="1688" y="676"/>
                  </a:cubicBezTo>
                  <a:cubicBezTo>
                    <a:pt x="1278" y="1109"/>
                    <a:pt x="1061" y="1640"/>
                    <a:pt x="1085" y="2218"/>
                  </a:cubicBezTo>
                  <a:cubicBezTo>
                    <a:pt x="1085" y="2242"/>
                    <a:pt x="1085" y="2941"/>
                    <a:pt x="941" y="4025"/>
                  </a:cubicBezTo>
                  <a:cubicBezTo>
                    <a:pt x="844" y="4893"/>
                    <a:pt x="579" y="6218"/>
                    <a:pt x="49" y="7664"/>
                  </a:cubicBezTo>
                  <a:cubicBezTo>
                    <a:pt x="1" y="7809"/>
                    <a:pt x="73" y="7953"/>
                    <a:pt x="218" y="8001"/>
                  </a:cubicBezTo>
                  <a:cubicBezTo>
                    <a:pt x="249" y="8012"/>
                    <a:pt x="280" y="8016"/>
                    <a:pt x="310" y="8016"/>
                  </a:cubicBezTo>
                  <a:cubicBezTo>
                    <a:pt x="420" y="8016"/>
                    <a:pt x="517" y="7952"/>
                    <a:pt x="555" y="7857"/>
                  </a:cubicBezTo>
                  <a:cubicBezTo>
                    <a:pt x="1109" y="6363"/>
                    <a:pt x="1350" y="4989"/>
                    <a:pt x="1471" y="4098"/>
                  </a:cubicBezTo>
                  <a:cubicBezTo>
                    <a:pt x="1615" y="2941"/>
                    <a:pt x="1615" y="2218"/>
                    <a:pt x="1615" y="2218"/>
                  </a:cubicBezTo>
                  <a:cubicBezTo>
                    <a:pt x="1591" y="1784"/>
                    <a:pt x="1760" y="1350"/>
                    <a:pt x="2049" y="1037"/>
                  </a:cubicBezTo>
                  <a:cubicBezTo>
                    <a:pt x="2362" y="724"/>
                    <a:pt x="2772" y="555"/>
                    <a:pt x="3206" y="531"/>
                  </a:cubicBezTo>
                  <a:cubicBezTo>
                    <a:pt x="3688" y="531"/>
                    <a:pt x="4146" y="724"/>
                    <a:pt x="4459" y="1061"/>
                  </a:cubicBezTo>
                  <a:cubicBezTo>
                    <a:pt x="4510" y="1125"/>
                    <a:pt x="4581" y="1155"/>
                    <a:pt x="4651" y="1155"/>
                  </a:cubicBezTo>
                  <a:cubicBezTo>
                    <a:pt x="4713" y="1155"/>
                    <a:pt x="4775" y="1131"/>
                    <a:pt x="4820" y="1085"/>
                  </a:cubicBezTo>
                  <a:cubicBezTo>
                    <a:pt x="4941" y="989"/>
                    <a:pt x="4941" y="820"/>
                    <a:pt x="4845" y="700"/>
                  </a:cubicBezTo>
                  <a:cubicBezTo>
                    <a:pt x="4411" y="242"/>
                    <a:pt x="3808" y="1"/>
                    <a:pt x="3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1506848" y="4060661"/>
              <a:ext cx="103371" cy="124135"/>
            </a:xfrm>
            <a:custGeom>
              <a:avLst/>
              <a:gdLst/>
              <a:ahLst/>
              <a:cxnLst/>
              <a:rect l="l" t="t" r="r" b="b"/>
              <a:pathLst>
                <a:path w="2290" h="2750" extrusionOk="0">
                  <a:moveTo>
                    <a:pt x="1973" y="0"/>
                  </a:moveTo>
                  <a:cubicBezTo>
                    <a:pt x="1888" y="0"/>
                    <a:pt x="1805" y="38"/>
                    <a:pt x="1760" y="113"/>
                  </a:cubicBezTo>
                  <a:cubicBezTo>
                    <a:pt x="1278" y="933"/>
                    <a:pt x="723" y="1656"/>
                    <a:pt x="97" y="2306"/>
                  </a:cubicBezTo>
                  <a:cubicBezTo>
                    <a:pt x="0" y="2403"/>
                    <a:pt x="0" y="2571"/>
                    <a:pt x="97" y="2668"/>
                  </a:cubicBezTo>
                  <a:cubicBezTo>
                    <a:pt x="145" y="2716"/>
                    <a:pt x="169" y="2740"/>
                    <a:pt x="217" y="2740"/>
                  </a:cubicBezTo>
                  <a:cubicBezTo>
                    <a:pt x="241" y="2746"/>
                    <a:pt x="266" y="2749"/>
                    <a:pt x="289" y="2749"/>
                  </a:cubicBezTo>
                  <a:cubicBezTo>
                    <a:pt x="360" y="2749"/>
                    <a:pt x="428" y="2722"/>
                    <a:pt x="482" y="2668"/>
                  </a:cubicBezTo>
                  <a:cubicBezTo>
                    <a:pt x="1133" y="1993"/>
                    <a:pt x="1711" y="1222"/>
                    <a:pt x="2217" y="403"/>
                  </a:cubicBezTo>
                  <a:cubicBezTo>
                    <a:pt x="2290" y="258"/>
                    <a:pt x="2242" y="113"/>
                    <a:pt x="2121" y="41"/>
                  </a:cubicBezTo>
                  <a:cubicBezTo>
                    <a:pt x="2076" y="14"/>
                    <a:pt x="2024" y="0"/>
                    <a:pt x="1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1589498" y="3700269"/>
              <a:ext cx="204574" cy="521502"/>
            </a:xfrm>
            <a:custGeom>
              <a:avLst/>
              <a:gdLst/>
              <a:ahLst/>
              <a:cxnLst/>
              <a:rect l="l" t="t" r="r" b="b"/>
              <a:pathLst>
                <a:path w="4532" h="11553" extrusionOk="0">
                  <a:moveTo>
                    <a:pt x="4218" y="1"/>
                  </a:moveTo>
                  <a:cubicBezTo>
                    <a:pt x="4122" y="1"/>
                    <a:pt x="4001" y="97"/>
                    <a:pt x="3977" y="193"/>
                  </a:cubicBezTo>
                  <a:lnTo>
                    <a:pt x="3977" y="266"/>
                  </a:lnTo>
                  <a:cubicBezTo>
                    <a:pt x="3977" y="290"/>
                    <a:pt x="4001" y="1856"/>
                    <a:pt x="3543" y="3977"/>
                  </a:cubicBezTo>
                  <a:cubicBezTo>
                    <a:pt x="3471" y="4314"/>
                    <a:pt x="3375" y="4676"/>
                    <a:pt x="3254" y="5085"/>
                  </a:cubicBezTo>
                  <a:cubicBezTo>
                    <a:pt x="2748" y="6893"/>
                    <a:pt x="1808" y="9158"/>
                    <a:pt x="97" y="11110"/>
                  </a:cubicBezTo>
                  <a:cubicBezTo>
                    <a:pt x="73" y="11134"/>
                    <a:pt x="49" y="11182"/>
                    <a:pt x="25" y="11206"/>
                  </a:cubicBezTo>
                  <a:cubicBezTo>
                    <a:pt x="1" y="11302"/>
                    <a:pt x="25" y="11423"/>
                    <a:pt x="121" y="11495"/>
                  </a:cubicBezTo>
                  <a:lnTo>
                    <a:pt x="218" y="11543"/>
                  </a:lnTo>
                  <a:cubicBezTo>
                    <a:pt x="241" y="11549"/>
                    <a:pt x="263" y="11552"/>
                    <a:pt x="286" y="11552"/>
                  </a:cubicBezTo>
                  <a:cubicBezTo>
                    <a:pt x="358" y="11552"/>
                    <a:pt x="428" y="11521"/>
                    <a:pt x="483" y="11447"/>
                  </a:cubicBezTo>
                  <a:cubicBezTo>
                    <a:pt x="1447" y="10363"/>
                    <a:pt x="2242" y="9085"/>
                    <a:pt x="2869" y="7688"/>
                  </a:cubicBezTo>
                  <a:cubicBezTo>
                    <a:pt x="3230" y="6917"/>
                    <a:pt x="3519" y="6097"/>
                    <a:pt x="3760" y="5254"/>
                  </a:cubicBezTo>
                  <a:cubicBezTo>
                    <a:pt x="3881" y="4868"/>
                    <a:pt x="3977" y="4459"/>
                    <a:pt x="4049" y="4073"/>
                  </a:cubicBezTo>
                  <a:cubicBezTo>
                    <a:pt x="4531" y="1904"/>
                    <a:pt x="4507" y="314"/>
                    <a:pt x="4507" y="266"/>
                  </a:cubicBezTo>
                  <a:cubicBezTo>
                    <a:pt x="4507" y="121"/>
                    <a:pt x="4363" y="1"/>
                    <a:pt x="4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2262842" y="3088946"/>
              <a:ext cx="1128049" cy="437361"/>
            </a:xfrm>
            <a:custGeom>
              <a:avLst/>
              <a:gdLst/>
              <a:ahLst/>
              <a:cxnLst/>
              <a:rect l="l" t="t" r="r" b="b"/>
              <a:pathLst>
                <a:path w="24990" h="9689" extrusionOk="0">
                  <a:moveTo>
                    <a:pt x="12121" y="1"/>
                  </a:moveTo>
                  <a:lnTo>
                    <a:pt x="97" y="9423"/>
                  </a:lnTo>
                  <a:cubicBezTo>
                    <a:pt x="24" y="9471"/>
                    <a:pt x="0" y="9568"/>
                    <a:pt x="73" y="9616"/>
                  </a:cubicBezTo>
                  <a:cubicBezTo>
                    <a:pt x="97" y="9664"/>
                    <a:pt x="145" y="9688"/>
                    <a:pt x="169" y="9688"/>
                  </a:cubicBezTo>
                  <a:lnTo>
                    <a:pt x="265" y="9640"/>
                  </a:lnTo>
                  <a:lnTo>
                    <a:pt x="12218" y="290"/>
                  </a:lnTo>
                  <a:lnTo>
                    <a:pt x="24845" y="290"/>
                  </a:lnTo>
                  <a:cubicBezTo>
                    <a:pt x="24941" y="290"/>
                    <a:pt x="24990" y="242"/>
                    <a:pt x="24990" y="145"/>
                  </a:cubicBezTo>
                  <a:cubicBezTo>
                    <a:pt x="24990" y="73"/>
                    <a:pt x="24941" y="1"/>
                    <a:pt x="24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605099" y="3259753"/>
              <a:ext cx="785436" cy="332862"/>
            </a:xfrm>
            <a:custGeom>
              <a:avLst/>
              <a:gdLst/>
              <a:ahLst/>
              <a:cxnLst/>
              <a:rect l="l" t="t" r="r" b="b"/>
              <a:pathLst>
                <a:path w="17400" h="7374" extrusionOk="0">
                  <a:moveTo>
                    <a:pt x="145" y="0"/>
                  </a:moveTo>
                  <a:cubicBezTo>
                    <a:pt x="49" y="0"/>
                    <a:pt x="1" y="48"/>
                    <a:pt x="1" y="145"/>
                  </a:cubicBezTo>
                  <a:cubicBezTo>
                    <a:pt x="1" y="217"/>
                    <a:pt x="49" y="289"/>
                    <a:pt x="145" y="289"/>
                  </a:cubicBezTo>
                  <a:lnTo>
                    <a:pt x="10073" y="289"/>
                  </a:lnTo>
                  <a:lnTo>
                    <a:pt x="17134" y="7326"/>
                  </a:lnTo>
                  <a:cubicBezTo>
                    <a:pt x="17158" y="7350"/>
                    <a:pt x="17206" y="7374"/>
                    <a:pt x="17230" y="7374"/>
                  </a:cubicBezTo>
                  <a:cubicBezTo>
                    <a:pt x="17279" y="7374"/>
                    <a:pt x="17303" y="7350"/>
                    <a:pt x="17327" y="7326"/>
                  </a:cubicBezTo>
                  <a:cubicBezTo>
                    <a:pt x="17399" y="7278"/>
                    <a:pt x="17399" y="7181"/>
                    <a:pt x="17327" y="7133"/>
                  </a:cubicBezTo>
                  <a:lnTo>
                    <a:pt x="10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1924523" y="3824808"/>
              <a:ext cx="1054109" cy="441153"/>
            </a:xfrm>
            <a:custGeom>
              <a:avLst/>
              <a:gdLst/>
              <a:ahLst/>
              <a:cxnLst/>
              <a:rect l="l" t="t" r="r" b="b"/>
              <a:pathLst>
                <a:path w="23352" h="9773" extrusionOk="0">
                  <a:moveTo>
                    <a:pt x="167" y="1"/>
                  </a:moveTo>
                  <a:cubicBezTo>
                    <a:pt x="128" y="1"/>
                    <a:pt x="85" y="13"/>
                    <a:pt x="49" y="37"/>
                  </a:cubicBezTo>
                  <a:cubicBezTo>
                    <a:pt x="1" y="85"/>
                    <a:pt x="1" y="182"/>
                    <a:pt x="49" y="254"/>
                  </a:cubicBezTo>
                  <a:lnTo>
                    <a:pt x="9592" y="9772"/>
                  </a:lnTo>
                  <a:lnTo>
                    <a:pt x="23207" y="9772"/>
                  </a:lnTo>
                  <a:cubicBezTo>
                    <a:pt x="23279" y="9772"/>
                    <a:pt x="23352" y="9700"/>
                    <a:pt x="23352" y="9628"/>
                  </a:cubicBezTo>
                  <a:cubicBezTo>
                    <a:pt x="23352" y="9531"/>
                    <a:pt x="23279" y="9483"/>
                    <a:pt x="23207" y="9483"/>
                  </a:cubicBezTo>
                  <a:lnTo>
                    <a:pt x="9712" y="9483"/>
                  </a:lnTo>
                  <a:lnTo>
                    <a:pt x="266" y="37"/>
                  </a:lnTo>
                  <a:cubicBezTo>
                    <a:pt x="242" y="13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955335" y="2930146"/>
              <a:ext cx="984503" cy="490627"/>
            </a:xfrm>
            <a:custGeom>
              <a:avLst/>
              <a:gdLst/>
              <a:ahLst/>
              <a:cxnLst/>
              <a:rect l="l" t="t" r="r" b="b"/>
              <a:pathLst>
                <a:path w="21810" h="10869" extrusionOk="0">
                  <a:moveTo>
                    <a:pt x="146" y="1"/>
                  </a:moveTo>
                  <a:cubicBezTo>
                    <a:pt x="73" y="1"/>
                    <a:pt x="1" y="73"/>
                    <a:pt x="1" y="145"/>
                  </a:cubicBezTo>
                  <a:cubicBezTo>
                    <a:pt x="1" y="241"/>
                    <a:pt x="73" y="290"/>
                    <a:pt x="146" y="290"/>
                  </a:cubicBezTo>
                  <a:lnTo>
                    <a:pt x="10990" y="290"/>
                  </a:lnTo>
                  <a:lnTo>
                    <a:pt x="21520" y="10820"/>
                  </a:lnTo>
                  <a:cubicBezTo>
                    <a:pt x="21568" y="10869"/>
                    <a:pt x="21592" y="10869"/>
                    <a:pt x="21641" y="10869"/>
                  </a:cubicBezTo>
                  <a:cubicBezTo>
                    <a:pt x="21665" y="10869"/>
                    <a:pt x="21713" y="10869"/>
                    <a:pt x="21737" y="10820"/>
                  </a:cubicBezTo>
                  <a:cubicBezTo>
                    <a:pt x="21809" y="10772"/>
                    <a:pt x="21809" y="10676"/>
                    <a:pt x="21737" y="10628"/>
                  </a:cubicBezTo>
                  <a:lnTo>
                    <a:pt x="11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501775" y="4011911"/>
              <a:ext cx="917019" cy="433525"/>
            </a:xfrm>
            <a:custGeom>
              <a:avLst/>
              <a:gdLst/>
              <a:ahLst/>
              <a:cxnLst/>
              <a:rect l="l" t="t" r="r" b="b"/>
              <a:pathLst>
                <a:path w="20315" h="9604" extrusionOk="0">
                  <a:moveTo>
                    <a:pt x="20149" y="1"/>
                  </a:moveTo>
                  <a:cubicBezTo>
                    <a:pt x="20110" y="1"/>
                    <a:pt x="20074" y="13"/>
                    <a:pt x="20050" y="37"/>
                  </a:cubicBezTo>
                  <a:lnTo>
                    <a:pt x="10796" y="9290"/>
                  </a:lnTo>
                  <a:lnTo>
                    <a:pt x="145" y="9290"/>
                  </a:lnTo>
                  <a:cubicBezTo>
                    <a:pt x="73" y="9290"/>
                    <a:pt x="0" y="9363"/>
                    <a:pt x="0" y="9459"/>
                  </a:cubicBezTo>
                  <a:cubicBezTo>
                    <a:pt x="0" y="9531"/>
                    <a:pt x="73" y="9604"/>
                    <a:pt x="145" y="9604"/>
                  </a:cubicBezTo>
                  <a:lnTo>
                    <a:pt x="10916" y="9604"/>
                  </a:lnTo>
                  <a:lnTo>
                    <a:pt x="20266" y="254"/>
                  </a:lnTo>
                  <a:cubicBezTo>
                    <a:pt x="20315" y="181"/>
                    <a:pt x="20315" y="109"/>
                    <a:pt x="20266" y="37"/>
                  </a:cubicBezTo>
                  <a:cubicBezTo>
                    <a:pt x="20230" y="13"/>
                    <a:pt x="20188" y="1"/>
                    <a:pt x="20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1428A0"/>
                </a:solidFill>
                <a:latin typeface="+mj-lt"/>
              </a:endParaRPr>
            </a:p>
          </p:txBody>
        </p:sp>
      </p:grpSp>
      <p:sp>
        <p:nvSpPr>
          <p:cNvPr id="342" name="Google Shape;342;p41"/>
          <p:cNvSpPr txBox="1">
            <a:spLocks noGrp="1"/>
          </p:cNvSpPr>
          <p:nvPr>
            <p:ph type="title" idx="2"/>
          </p:nvPr>
        </p:nvSpPr>
        <p:spPr>
          <a:xfrm>
            <a:off x="1671968" y="1190667"/>
            <a:ext cx="2650400" cy="184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rgbClr val="1428A0"/>
                </a:solidFill>
                <a:latin typeface="+mj-lt"/>
              </a:rPr>
              <a:t>02</a:t>
            </a:r>
            <a:endParaRPr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2F7BB4-F987-4D00-C526-0F574352F95F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964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>
            <a:off x="6433233" y="1188108"/>
            <a:ext cx="4886880" cy="4962525"/>
          </a:xfrm>
          <a:prstGeom prst="roundRect">
            <a:avLst>
              <a:gd name="adj" fmla="val 582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1428A0"/>
              </a:solidFill>
            </a:endParaRPr>
          </a:p>
        </p:txBody>
      </p:sp>
      <p:sp>
        <p:nvSpPr>
          <p:cNvPr id="386" name="Google Shape;386;p44"/>
          <p:cNvSpPr txBox="1">
            <a:spLocks noGrp="1"/>
          </p:cNvSpPr>
          <p:nvPr>
            <p:ph type="subTitle" idx="1"/>
          </p:nvPr>
        </p:nvSpPr>
        <p:spPr>
          <a:xfrm flipH="1">
            <a:off x="6652670" y="2600215"/>
            <a:ext cx="4447999" cy="29435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2667" dirty="0">
                <a:solidFill>
                  <a:srgbClr val="1428A0"/>
                </a:solidFill>
                <a:latin typeface="+mj-lt"/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 sz="26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87" name="Google Shape;387;p44"/>
          <p:cNvSpPr txBox="1">
            <a:spLocks noGrp="1"/>
          </p:cNvSpPr>
          <p:nvPr>
            <p:ph type="ctrTitle"/>
          </p:nvPr>
        </p:nvSpPr>
        <p:spPr>
          <a:xfrm flipH="1">
            <a:off x="7091669" y="1291011"/>
            <a:ext cx="3570000" cy="7023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467" dirty="0">
                <a:solidFill>
                  <a:srgbClr val="1428A0"/>
                </a:solidFill>
              </a:rPr>
              <a:t>Báo thức</a:t>
            </a:r>
            <a:endParaRPr sz="3467" dirty="0">
              <a:solidFill>
                <a:srgbClr val="1428A0"/>
              </a:solidFill>
            </a:endParaRPr>
          </a:p>
        </p:txBody>
      </p:sp>
      <p:pic>
        <p:nvPicPr>
          <p:cNvPr id="388" name="Google Shape;388;p4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9190" b="9190"/>
          <a:stretch/>
        </p:blipFill>
        <p:spPr>
          <a:xfrm flipH="1">
            <a:off x="1310779" y="1188109"/>
            <a:ext cx="4448000" cy="4962524"/>
          </a:xfrm>
          <a:prstGeom prst="roundRect">
            <a:avLst>
              <a:gd name="adj" fmla="val 610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53DEE7-047B-D848-7959-9673DBB5DD87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34E29-1C49-4070-CC04-71D5A5E3D9C6}"/>
              </a:ext>
            </a:extLst>
          </p:cNvPr>
          <p:cNvSpPr txBox="1"/>
          <p:nvPr/>
        </p:nvSpPr>
        <p:spPr>
          <a:xfrm>
            <a:off x="399282" y="1"/>
            <a:ext cx="665278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333" b="1" dirty="0">
                <a:solidFill>
                  <a:srgbClr val="1428A0"/>
                </a:solidFill>
              </a:rPr>
              <a:t>2. </a:t>
            </a:r>
            <a:r>
              <a:rPr lang="en-GB" sz="5333" b="1" dirty="0" err="1">
                <a:solidFill>
                  <a:srgbClr val="1428A0"/>
                </a:solidFill>
              </a:rPr>
              <a:t>Các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chức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năng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chính</a:t>
            </a:r>
            <a:endParaRPr lang="en-GB" sz="5333" b="1" dirty="0">
              <a:solidFill>
                <a:srgbClr val="1428A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>
            <a:off x="1075165" y="1150308"/>
            <a:ext cx="4497600" cy="4963200"/>
          </a:xfrm>
          <a:prstGeom prst="roundRect">
            <a:avLst>
              <a:gd name="adj" fmla="val 582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1428A0"/>
              </a:solidFill>
            </a:endParaRPr>
          </a:p>
        </p:txBody>
      </p:sp>
      <p:sp>
        <p:nvSpPr>
          <p:cNvPr id="386" name="Google Shape;386;p44"/>
          <p:cNvSpPr txBox="1">
            <a:spLocks noGrp="1"/>
          </p:cNvSpPr>
          <p:nvPr>
            <p:ph type="subTitle" idx="1"/>
          </p:nvPr>
        </p:nvSpPr>
        <p:spPr>
          <a:xfrm flipH="1">
            <a:off x="1075165" y="2510113"/>
            <a:ext cx="4448000" cy="303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2667" dirty="0">
                <a:solidFill>
                  <a:srgbClr val="1428A0"/>
                </a:solidFill>
                <a:latin typeface="+mj-lt"/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 sz="26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87" name="Google Shape;387;p44"/>
          <p:cNvSpPr txBox="1">
            <a:spLocks noGrp="1"/>
          </p:cNvSpPr>
          <p:nvPr>
            <p:ph type="ctrTitle"/>
          </p:nvPr>
        </p:nvSpPr>
        <p:spPr>
          <a:xfrm flipH="1">
            <a:off x="1538965" y="1309887"/>
            <a:ext cx="357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467" dirty="0">
                <a:solidFill>
                  <a:srgbClr val="1428A0"/>
                </a:solidFill>
              </a:rPr>
              <a:t>Bấm giờ</a:t>
            </a:r>
            <a:endParaRPr sz="3467" dirty="0">
              <a:solidFill>
                <a:srgbClr val="1428A0"/>
              </a:solidFill>
            </a:endParaRPr>
          </a:p>
        </p:txBody>
      </p:sp>
      <p:pic>
        <p:nvPicPr>
          <p:cNvPr id="388" name="Google Shape;388;p4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9190" b="9190"/>
          <a:stretch/>
        </p:blipFill>
        <p:spPr>
          <a:xfrm flipH="1">
            <a:off x="6845304" y="1150307"/>
            <a:ext cx="4448000" cy="5000292"/>
          </a:xfrm>
          <a:prstGeom prst="roundRect">
            <a:avLst>
              <a:gd name="adj" fmla="val 610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CA32FD-14F8-3D20-EA1B-92B0170157FF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74D80-F4E9-7CB2-FFA6-6E0AC8AE856D}"/>
              </a:ext>
            </a:extLst>
          </p:cNvPr>
          <p:cNvSpPr txBox="1"/>
          <p:nvPr/>
        </p:nvSpPr>
        <p:spPr>
          <a:xfrm>
            <a:off x="399282" y="1"/>
            <a:ext cx="665278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333" b="1" dirty="0">
                <a:solidFill>
                  <a:srgbClr val="1428A0"/>
                </a:solidFill>
              </a:rPr>
              <a:t>2. </a:t>
            </a:r>
            <a:r>
              <a:rPr lang="en-GB" sz="5333" b="1" dirty="0" err="1">
                <a:solidFill>
                  <a:srgbClr val="1428A0"/>
                </a:solidFill>
              </a:rPr>
              <a:t>Các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chức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năng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chính</a:t>
            </a:r>
            <a:endParaRPr lang="en-GB" sz="5333" b="1" dirty="0">
              <a:solidFill>
                <a:srgbClr val="1428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2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>
            <a:off x="6433233" y="1187433"/>
            <a:ext cx="5068956" cy="4963200"/>
          </a:xfrm>
          <a:prstGeom prst="roundRect">
            <a:avLst>
              <a:gd name="adj" fmla="val 582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rgbClr val="1428A0"/>
              </a:solidFill>
            </a:endParaRPr>
          </a:p>
        </p:txBody>
      </p:sp>
      <p:sp>
        <p:nvSpPr>
          <p:cNvPr id="386" name="Google Shape;386;p44"/>
          <p:cNvSpPr txBox="1">
            <a:spLocks noGrp="1"/>
          </p:cNvSpPr>
          <p:nvPr>
            <p:ph type="subTitle" idx="1"/>
          </p:nvPr>
        </p:nvSpPr>
        <p:spPr>
          <a:xfrm flipH="1">
            <a:off x="6724863" y="2593123"/>
            <a:ext cx="4485693" cy="303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2667" dirty="0">
                <a:solidFill>
                  <a:srgbClr val="1428A0"/>
                </a:solidFill>
                <a:latin typeface="+mj-lt"/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 sz="2667" dirty="0">
              <a:solidFill>
                <a:srgbClr val="1428A0"/>
              </a:solidFill>
              <a:latin typeface="+mj-lt"/>
            </a:endParaRPr>
          </a:p>
        </p:txBody>
      </p:sp>
      <p:sp>
        <p:nvSpPr>
          <p:cNvPr id="387" name="Google Shape;387;p44"/>
          <p:cNvSpPr txBox="1">
            <a:spLocks noGrp="1"/>
          </p:cNvSpPr>
          <p:nvPr>
            <p:ph type="ctrTitle"/>
          </p:nvPr>
        </p:nvSpPr>
        <p:spPr>
          <a:xfrm flipH="1">
            <a:off x="7182709" y="1303212"/>
            <a:ext cx="3570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467" dirty="0">
                <a:solidFill>
                  <a:srgbClr val="1428A0"/>
                </a:solidFill>
              </a:rPr>
              <a:t>Hẹn giờ</a:t>
            </a:r>
            <a:endParaRPr sz="3467" dirty="0">
              <a:solidFill>
                <a:srgbClr val="1428A0"/>
              </a:solidFill>
            </a:endParaRPr>
          </a:p>
        </p:txBody>
      </p:sp>
      <p:pic>
        <p:nvPicPr>
          <p:cNvPr id="388" name="Google Shape;388;p4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1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t="9190" b="9190"/>
          <a:stretch/>
        </p:blipFill>
        <p:spPr>
          <a:xfrm flipH="1">
            <a:off x="1310769" y="1187433"/>
            <a:ext cx="4448000" cy="4963200"/>
          </a:xfrm>
          <a:prstGeom prst="roundRect">
            <a:avLst>
              <a:gd name="adj" fmla="val 610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C05BD5-4E6B-EBE5-DFBF-63BBC24D4996}"/>
              </a:ext>
            </a:extLst>
          </p:cNvPr>
          <p:cNvSpPr/>
          <p:nvPr/>
        </p:nvSpPr>
        <p:spPr>
          <a:xfrm>
            <a:off x="-288757" y="-208548"/>
            <a:ext cx="688039" cy="1155032"/>
          </a:xfrm>
          <a:prstGeom prst="rect">
            <a:avLst/>
          </a:prstGeom>
          <a:solidFill>
            <a:srgbClr val="1428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F9BE5-81F3-453A-C30C-C7EA4D2614F6}"/>
              </a:ext>
            </a:extLst>
          </p:cNvPr>
          <p:cNvSpPr txBox="1"/>
          <p:nvPr/>
        </p:nvSpPr>
        <p:spPr>
          <a:xfrm>
            <a:off x="399282" y="1"/>
            <a:ext cx="665278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333" b="1" dirty="0">
                <a:solidFill>
                  <a:srgbClr val="1428A0"/>
                </a:solidFill>
              </a:rPr>
              <a:t>2. </a:t>
            </a:r>
            <a:r>
              <a:rPr lang="en-GB" sz="5333" b="1" dirty="0" err="1">
                <a:solidFill>
                  <a:srgbClr val="1428A0"/>
                </a:solidFill>
              </a:rPr>
              <a:t>Các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chức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năng</a:t>
            </a:r>
            <a:r>
              <a:rPr lang="en-GB" sz="5333" b="1" dirty="0">
                <a:solidFill>
                  <a:srgbClr val="1428A0"/>
                </a:solidFill>
              </a:rPr>
              <a:t> </a:t>
            </a:r>
            <a:r>
              <a:rPr lang="en-GB" sz="5333" b="1" dirty="0" err="1">
                <a:solidFill>
                  <a:srgbClr val="1428A0"/>
                </a:solidFill>
              </a:rPr>
              <a:t>chính</a:t>
            </a:r>
            <a:endParaRPr lang="en-GB" sz="5333" b="1" dirty="0">
              <a:solidFill>
                <a:srgbClr val="1428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8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Widescreen</PresentationFormat>
  <Paragraphs>54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Cabin</vt:lpstr>
      <vt:lpstr>Calibri</vt:lpstr>
      <vt:lpstr>Calibri Light</vt:lpstr>
      <vt:lpstr>Play</vt:lpstr>
      <vt:lpstr>Poppins</vt:lpstr>
      <vt:lpstr>Rubik</vt:lpstr>
      <vt:lpstr>Rubik Medium</vt:lpstr>
      <vt:lpstr>Wingdings</vt:lpstr>
      <vt:lpstr>Office Theme</vt:lpstr>
      <vt:lpstr>BÁO CÁO MINIPROJECT APP BÁO THỨC</vt:lpstr>
      <vt:lpstr>Nhóm 1</vt:lpstr>
      <vt:lpstr>01</vt:lpstr>
      <vt:lpstr>Lí do chọn đề tài</vt:lpstr>
      <vt:lpstr>1. Lí do chọn đề tài</vt:lpstr>
      <vt:lpstr>Các chức năng chính</vt:lpstr>
      <vt:lpstr>Báo thức</vt:lpstr>
      <vt:lpstr>Bấm giờ</vt:lpstr>
      <vt:lpstr>Hẹn giờ</vt:lpstr>
      <vt:lpstr>Công nghệ sử dụng</vt:lpstr>
      <vt:lpstr>PowerPoint Presentation</vt:lpstr>
      <vt:lpstr>Kết luận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MINIPROJECT APP BÁO THỨC</dc:title>
  <dc:creator>Vũ Duy Thành</dc:creator>
  <cp:lastModifiedBy>Vũ Duy Thành</cp:lastModifiedBy>
  <cp:revision>1</cp:revision>
  <dcterms:created xsi:type="dcterms:W3CDTF">2022-08-29T20:17:24Z</dcterms:created>
  <dcterms:modified xsi:type="dcterms:W3CDTF">2022-08-29T20:20:20Z</dcterms:modified>
</cp:coreProperties>
</file>